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slides/slide89.xml" ContentType="application/vnd.openxmlformats-officedocument.presentationml.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57" r:id="rId3"/>
    <p:sldId id="313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12" r:id="rId18"/>
    <p:sldId id="271" r:id="rId19"/>
    <p:sldId id="272" r:id="rId20"/>
    <p:sldId id="314" r:id="rId21"/>
    <p:sldId id="273" r:id="rId22"/>
    <p:sldId id="274" r:id="rId23"/>
    <p:sldId id="275" r:id="rId24"/>
    <p:sldId id="315" r:id="rId25"/>
    <p:sldId id="276" r:id="rId26"/>
    <p:sldId id="278" r:id="rId27"/>
    <p:sldId id="277" r:id="rId28"/>
    <p:sldId id="279" r:id="rId29"/>
    <p:sldId id="280" r:id="rId30"/>
    <p:sldId id="281" r:id="rId31"/>
    <p:sldId id="282" r:id="rId32"/>
    <p:sldId id="283" r:id="rId33"/>
    <p:sldId id="284" r:id="rId34"/>
    <p:sldId id="316" r:id="rId35"/>
    <p:sldId id="285" r:id="rId36"/>
    <p:sldId id="317" r:id="rId37"/>
    <p:sldId id="287" r:id="rId38"/>
    <p:sldId id="288" r:id="rId39"/>
    <p:sldId id="289" r:id="rId40"/>
    <p:sldId id="290" r:id="rId41"/>
    <p:sldId id="318" r:id="rId42"/>
    <p:sldId id="291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10" r:id="rId52"/>
    <p:sldId id="301" r:id="rId53"/>
    <p:sldId id="302" r:id="rId54"/>
    <p:sldId id="324" r:id="rId55"/>
    <p:sldId id="319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54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20" r:id="rId86"/>
    <p:sldId id="355" r:id="rId87"/>
    <p:sldId id="356" r:id="rId88"/>
    <p:sldId id="304" r:id="rId89"/>
    <p:sldId id="305" r:id="rId90"/>
    <p:sldId id="306" r:id="rId91"/>
    <p:sldId id="321" r:id="rId92"/>
    <p:sldId id="307" r:id="rId93"/>
    <p:sldId id="308" r:id="rId94"/>
    <p:sldId id="322" r:id="rId95"/>
    <p:sldId id="323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1" autoAdjust="0"/>
    <p:restoredTop sz="94676" autoAdjust="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D84F41-2EE8-461B-BD7D-FF5F48415362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h-TH"/>
        </a:p>
      </dgm:t>
    </dgm:pt>
    <dgm:pt modelId="{42E2A736-78E1-4B58-93B7-D24DFBDC3076}">
      <dgm:prSet phldrT="[Text]"/>
      <dgm:spPr/>
      <dgm:t>
        <a:bodyPr/>
        <a:lstStyle/>
        <a:p>
          <a:pPr algn="ctr"/>
          <a:r>
            <a:rPr lang="en-US" dirty="0" smtClean="0">
              <a:latin typeface="+mj-lt"/>
            </a:rPr>
            <a:t>Algorithms</a:t>
          </a:r>
        </a:p>
      </dgm:t>
    </dgm:pt>
    <dgm:pt modelId="{AC85C341-F946-40F3-8A09-526DBD8A5476}" type="parTrans" cxnId="{9B6C98F4-C6F6-494B-94E7-AF7E04122212}">
      <dgm:prSet/>
      <dgm:spPr/>
      <dgm:t>
        <a:bodyPr/>
        <a:lstStyle/>
        <a:p>
          <a:pPr algn="l"/>
          <a:endParaRPr lang="th-TH"/>
        </a:p>
      </dgm:t>
    </dgm:pt>
    <dgm:pt modelId="{9899482C-53E5-4F15-BE82-4F2C5E871013}" type="sibTrans" cxnId="{9B6C98F4-C6F6-494B-94E7-AF7E04122212}">
      <dgm:prSet/>
      <dgm:spPr/>
      <dgm:t>
        <a:bodyPr/>
        <a:lstStyle/>
        <a:p>
          <a:pPr algn="l"/>
          <a:endParaRPr lang="th-TH"/>
        </a:p>
      </dgm:t>
    </dgm:pt>
    <dgm:pt modelId="{58A9F2F8-EDC0-4554-952B-614EF07929B0}">
      <dgm:prSet phldrT="[Text]"/>
      <dgm:spPr/>
      <dgm:t>
        <a:bodyPr/>
        <a:lstStyle/>
        <a:p>
          <a:pPr algn="l"/>
          <a:r>
            <a:rPr lang="en-US" dirty="0" smtClean="0">
              <a:solidFill>
                <a:schemeClr val="accent1">
                  <a:lumMod val="75000"/>
                </a:schemeClr>
              </a:solidFill>
              <a:latin typeface="+mn-lt"/>
            </a:rPr>
            <a:t>Dimension reduction</a:t>
          </a:r>
          <a:endParaRPr lang="th-TH" dirty="0">
            <a:solidFill>
              <a:schemeClr val="accent1">
                <a:lumMod val="75000"/>
              </a:schemeClr>
            </a:solidFill>
            <a:latin typeface="+mn-lt"/>
          </a:endParaRPr>
        </a:p>
      </dgm:t>
    </dgm:pt>
    <dgm:pt modelId="{1B04D9E5-59F1-470F-B370-E0E71C947A46}" type="parTrans" cxnId="{2E7211C4-37D7-4459-A555-42F97164D673}">
      <dgm:prSet/>
      <dgm:spPr/>
      <dgm:t>
        <a:bodyPr/>
        <a:lstStyle/>
        <a:p>
          <a:pPr algn="l"/>
          <a:endParaRPr lang="th-TH"/>
        </a:p>
      </dgm:t>
    </dgm:pt>
    <dgm:pt modelId="{443837F4-5DA9-4B7E-85A6-E913F818AE40}" type="sibTrans" cxnId="{2E7211C4-37D7-4459-A555-42F97164D673}">
      <dgm:prSet/>
      <dgm:spPr/>
      <dgm:t>
        <a:bodyPr/>
        <a:lstStyle/>
        <a:p>
          <a:pPr algn="l"/>
          <a:endParaRPr lang="th-TH"/>
        </a:p>
      </dgm:t>
    </dgm:pt>
    <dgm:pt modelId="{3939AEFC-9FB3-41C8-9C87-6C75D9AA3541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Relational learning</a:t>
          </a:r>
        </a:p>
      </dgm:t>
    </dgm:pt>
    <dgm:pt modelId="{6C06F13A-4798-4893-B7B0-A19EC98E8BB3}" type="parTrans" cxnId="{F8A67799-19EC-464D-8FD7-0C4DA593EED3}">
      <dgm:prSet/>
      <dgm:spPr/>
      <dgm:t>
        <a:bodyPr/>
        <a:lstStyle/>
        <a:p>
          <a:pPr algn="l"/>
          <a:endParaRPr lang="th-TH"/>
        </a:p>
      </dgm:t>
    </dgm:pt>
    <dgm:pt modelId="{40D69D78-B874-4221-8738-93712B47A2A3}" type="sibTrans" cxnId="{F8A67799-19EC-464D-8FD7-0C4DA593EED3}">
      <dgm:prSet/>
      <dgm:spPr/>
      <dgm:t>
        <a:bodyPr/>
        <a:lstStyle/>
        <a:p>
          <a:pPr algn="l"/>
          <a:endParaRPr lang="th-TH"/>
        </a:p>
      </dgm:t>
    </dgm:pt>
    <dgm:pt modelId="{098E8900-6D92-4DDB-BFDE-5E62B85B8ECC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Modifications to traditional algorithms</a:t>
          </a:r>
        </a:p>
      </dgm:t>
    </dgm:pt>
    <dgm:pt modelId="{3D44F038-C89A-4CD7-AD05-F31FF9823542}" type="parTrans" cxnId="{A218931D-1E16-45B9-8BA5-29B8F469086B}">
      <dgm:prSet/>
      <dgm:spPr/>
      <dgm:t>
        <a:bodyPr/>
        <a:lstStyle/>
        <a:p>
          <a:pPr algn="l"/>
          <a:endParaRPr lang="th-TH"/>
        </a:p>
      </dgm:t>
    </dgm:pt>
    <dgm:pt modelId="{F1F5DD19-A9B5-45A0-BEFC-306FC6B8F75A}" type="sibTrans" cxnId="{A218931D-1E16-45B9-8BA5-29B8F469086B}">
      <dgm:prSet/>
      <dgm:spPr/>
      <dgm:t>
        <a:bodyPr/>
        <a:lstStyle/>
        <a:p>
          <a:pPr algn="l"/>
          <a:endParaRPr lang="th-TH"/>
        </a:p>
      </dgm:t>
    </dgm:pt>
    <dgm:pt modelId="{4C351F04-6423-4E22-BC89-3E1F854BE969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Hierarchical classification</a:t>
          </a:r>
        </a:p>
      </dgm:t>
    </dgm:pt>
    <dgm:pt modelId="{1AE17842-E31E-4AAC-A592-266F222F9BF4}" type="parTrans" cxnId="{9D6C8B0D-E308-4FAA-A97A-D3595407EB8F}">
      <dgm:prSet/>
      <dgm:spPr/>
      <dgm:t>
        <a:bodyPr/>
        <a:lstStyle/>
        <a:p>
          <a:pPr algn="l"/>
          <a:endParaRPr lang="th-TH"/>
        </a:p>
      </dgm:t>
    </dgm:pt>
    <dgm:pt modelId="{60CEB5F2-4A50-457C-8658-C1B16D042507}" type="sibTrans" cxnId="{9D6C8B0D-E308-4FAA-A97A-D3595407EB8F}">
      <dgm:prSet/>
      <dgm:spPr/>
      <dgm:t>
        <a:bodyPr/>
        <a:lstStyle/>
        <a:p>
          <a:pPr algn="l"/>
          <a:endParaRPr lang="th-TH"/>
        </a:p>
      </dgm:t>
    </dgm:pt>
    <dgm:pt modelId="{1CEA4715-3724-44FC-B68F-A12DBCC740E2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Combining information from multiple sources</a:t>
          </a:r>
        </a:p>
      </dgm:t>
    </dgm:pt>
    <dgm:pt modelId="{D69D9AAE-BCF2-441A-92B3-90C91E42EC3E}" type="parTrans" cxnId="{9373B0A0-B769-43E4-872A-C58C41738200}">
      <dgm:prSet/>
      <dgm:spPr/>
      <dgm:t>
        <a:bodyPr/>
        <a:lstStyle/>
        <a:p>
          <a:pPr algn="l"/>
          <a:endParaRPr lang="th-TH"/>
        </a:p>
      </dgm:t>
    </dgm:pt>
    <dgm:pt modelId="{300FEC87-529F-4E4D-9545-F06A32D13B96}" type="sibTrans" cxnId="{9373B0A0-B769-43E4-872A-C58C41738200}">
      <dgm:prSet/>
      <dgm:spPr/>
      <dgm:t>
        <a:bodyPr/>
        <a:lstStyle/>
        <a:p>
          <a:pPr algn="l"/>
          <a:endParaRPr lang="th-TH"/>
        </a:p>
      </dgm:t>
    </dgm:pt>
    <dgm:pt modelId="{439F2C8F-1E8E-4021-B898-2AAA8D782FE7}">
      <dgm:prSet phldrT="[Text]"/>
      <dgm:spPr/>
      <dgm:t>
        <a:bodyPr/>
        <a:lstStyle/>
        <a:p>
          <a:pPr algn="l"/>
          <a:endParaRPr lang="th-TH" dirty="0">
            <a:latin typeface="+mn-lt"/>
          </a:endParaRPr>
        </a:p>
      </dgm:t>
    </dgm:pt>
    <dgm:pt modelId="{1A81C370-6BAF-4B5D-8EA9-A801CB324197}" type="parTrans" cxnId="{4CD754DA-2701-422F-8F79-20E3D632AB72}">
      <dgm:prSet/>
      <dgm:spPr/>
      <dgm:t>
        <a:bodyPr/>
        <a:lstStyle/>
        <a:p>
          <a:pPr algn="l"/>
          <a:endParaRPr lang="th-TH"/>
        </a:p>
      </dgm:t>
    </dgm:pt>
    <dgm:pt modelId="{1134E04D-7437-4F70-91BA-5AD8556FEC49}" type="sibTrans" cxnId="{4CD754DA-2701-422F-8F79-20E3D632AB72}">
      <dgm:prSet/>
      <dgm:spPr/>
      <dgm:t>
        <a:bodyPr/>
        <a:lstStyle/>
        <a:p>
          <a:pPr algn="l"/>
          <a:endParaRPr lang="th-TH"/>
        </a:p>
      </dgm:t>
    </dgm:pt>
    <dgm:pt modelId="{51A32435-E470-49C0-9EC8-B5840F48E873}" type="pres">
      <dgm:prSet presAssocID="{9ED84F41-2EE8-461B-BD7D-FF5F4841536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15FD2B16-3FC3-4614-91CA-1C138B3303D0}" type="pres">
      <dgm:prSet presAssocID="{42E2A736-78E1-4B58-93B7-D24DFBDC3076}" presName="linNode" presStyleCnt="0"/>
      <dgm:spPr/>
    </dgm:pt>
    <dgm:pt modelId="{102EFAE8-4850-4300-8091-D29E5E6CB4FB}" type="pres">
      <dgm:prSet presAssocID="{42E2A736-78E1-4B58-93B7-D24DFBDC3076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031A062A-EDE1-474F-A729-7DD1A5A2F01F}" type="pres">
      <dgm:prSet presAssocID="{42E2A736-78E1-4B58-93B7-D24DFBDC3076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A218931D-1E16-45B9-8BA5-29B8F469086B}" srcId="{42E2A736-78E1-4B58-93B7-D24DFBDC3076}" destId="{098E8900-6D92-4DDB-BFDE-5E62B85B8ECC}" srcOrd="3" destOrd="0" parTransId="{3D44F038-C89A-4CD7-AD05-F31FF9823542}" sibTransId="{F1F5DD19-A9B5-45A0-BEFC-306FC6B8F75A}"/>
    <dgm:cxn modelId="{6035E81E-4B87-4AEC-979A-D3DEAF90D809}" type="presOf" srcId="{439F2C8F-1E8E-4021-B898-2AAA8D782FE7}" destId="{031A062A-EDE1-474F-A729-7DD1A5A2F01F}" srcOrd="0" destOrd="0" presId="urn:microsoft.com/office/officeart/2005/8/layout/vList6"/>
    <dgm:cxn modelId="{7E5DB187-5236-492B-BE40-FD1C37582618}" type="presOf" srcId="{098E8900-6D92-4DDB-BFDE-5E62B85B8ECC}" destId="{031A062A-EDE1-474F-A729-7DD1A5A2F01F}" srcOrd="0" destOrd="3" presId="urn:microsoft.com/office/officeart/2005/8/layout/vList6"/>
    <dgm:cxn modelId="{F8A67799-19EC-464D-8FD7-0C4DA593EED3}" srcId="{42E2A736-78E1-4B58-93B7-D24DFBDC3076}" destId="{3939AEFC-9FB3-41C8-9C87-6C75D9AA3541}" srcOrd="2" destOrd="0" parTransId="{6C06F13A-4798-4893-B7B0-A19EC98E8BB3}" sibTransId="{40D69D78-B874-4221-8738-93712B47A2A3}"/>
    <dgm:cxn modelId="{9D6C8B0D-E308-4FAA-A97A-D3595407EB8F}" srcId="{42E2A736-78E1-4B58-93B7-D24DFBDC3076}" destId="{4C351F04-6423-4E22-BC89-3E1F854BE969}" srcOrd="4" destOrd="0" parTransId="{1AE17842-E31E-4AAC-A592-266F222F9BF4}" sibTransId="{60CEB5F2-4A50-457C-8658-C1B16D042507}"/>
    <dgm:cxn modelId="{F9DC88A4-B3E2-4CAE-9BC5-F9BD56E88E57}" type="presOf" srcId="{4C351F04-6423-4E22-BC89-3E1F854BE969}" destId="{031A062A-EDE1-474F-A729-7DD1A5A2F01F}" srcOrd="0" destOrd="4" presId="urn:microsoft.com/office/officeart/2005/8/layout/vList6"/>
    <dgm:cxn modelId="{2E7211C4-37D7-4459-A555-42F97164D673}" srcId="{42E2A736-78E1-4B58-93B7-D24DFBDC3076}" destId="{58A9F2F8-EDC0-4554-952B-614EF07929B0}" srcOrd="1" destOrd="0" parTransId="{1B04D9E5-59F1-470F-B370-E0E71C947A46}" sibTransId="{443837F4-5DA9-4B7E-85A6-E913F818AE40}"/>
    <dgm:cxn modelId="{860CC008-99AC-4B58-B47D-FD26A7BE772D}" type="presOf" srcId="{9ED84F41-2EE8-461B-BD7D-FF5F48415362}" destId="{51A32435-E470-49C0-9EC8-B5840F48E873}" srcOrd="0" destOrd="0" presId="urn:microsoft.com/office/officeart/2005/8/layout/vList6"/>
    <dgm:cxn modelId="{9373B0A0-B769-43E4-872A-C58C41738200}" srcId="{42E2A736-78E1-4B58-93B7-D24DFBDC3076}" destId="{1CEA4715-3724-44FC-B68F-A12DBCC740E2}" srcOrd="5" destOrd="0" parTransId="{D69D9AAE-BCF2-441A-92B3-90C91E42EC3E}" sibTransId="{300FEC87-529F-4E4D-9545-F06A32D13B96}"/>
    <dgm:cxn modelId="{FD0AE161-9B78-4F02-858E-D5E9D0F8F571}" type="presOf" srcId="{1CEA4715-3724-44FC-B68F-A12DBCC740E2}" destId="{031A062A-EDE1-474F-A729-7DD1A5A2F01F}" srcOrd="0" destOrd="5" presId="urn:microsoft.com/office/officeart/2005/8/layout/vList6"/>
    <dgm:cxn modelId="{6172D6EB-9E2E-4AF8-93F4-AA0BAE327FD9}" type="presOf" srcId="{42E2A736-78E1-4B58-93B7-D24DFBDC3076}" destId="{102EFAE8-4850-4300-8091-D29E5E6CB4FB}" srcOrd="0" destOrd="0" presId="urn:microsoft.com/office/officeart/2005/8/layout/vList6"/>
    <dgm:cxn modelId="{9B6C98F4-C6F6-494B-94E7-AF7E04122212}" srcId="{9ED84F41-2EE8-461B-BD7D-FF5F48415362}" destId="{42E2A736-78E1-4B58-93B7-D24DFBDC3076}" srcOrd="0" destOrd="0" parTransId="{AC85C341-F946-40F3-8A09-526DBD8A5476}" sibTransId="{9899482C-53E5-4F15-BE82-4F2C5E871013}"/>
    <dgm:cxn modelId="{264932E6-005F-42AE-830B-45EA933FF153}" type="presOf" srcId="{58A9F2F8-EDC0-4554-952B-614EF07929B0}" destId="{031A062A-EDE1-474F-A729-7DD1A5A2F01F}" srcOrd="0" destOrd="1" presId="urn:microsoft.com/office/officeart/2005/8/layout/vList6"/>
    <dgm:cxn modelId="{2C9C247B-28B8-4402-BEE6-D2714D81CC4F}" type="presOf" srcId="{3939AEFC-9FB3-41C8-9C87-6C75D9AA3541}" destId="{031A062A-EDE1-474F-A729-7DD1A5A2F01F}" srcOrd="0" destOrd="2" presId="urn:microsoft.com/office/officeart/2005/8/layout/vList6"/>
    <dgm:cxn modelId="{4CD754DA-2701-422F-8F79-20E3D632AB72}" srcId="{42E2A736-78E1-4B58-93B7-D24DFBDC3076}" destId="{439F2C8F-1E8E-4021-B898-2AAA8D782FE7}" srcOrd="0" destOrd="0" parTransId="{1A81C370-6BAF-4B5D-8EA9-A801CB324197}" sibTransId="{1134E04D-7437-4F70-91BA-5AD8556FEC49}"/>
    <dgm:cxn modelId="{2F07DB94-7D72-4196-9A97-73F4A0F0346A}" type="presParOf" srcId="{51A32435-E470-49C0-9EC8-B5840F48E873}" destId="{15FD2B16-3FC3-4614-91CA-1C138B3303D0}" srcOrd="0" destOrd="0" presId="urn:microsoft.com/office/officeart/2005/8/layout/vList6"/>
    <dgm:cxn modelId="{86BA9F2D-46D5-466E-9813-531579C48453}" type="presParOf" srcId="{15FD2B16-3FC3-4614-91CA-1C138B3303D0}" destId="{102EFAE8-4850-4300-8091-D29E5E6CB4FB}" srcOrd="0" destOrd="0" presId="urn:microsoft.com/office/officeart/2005/8/layout/vList6"/>
    <dgm:cxn modelId="{E2F7A9EC-4EC5-45F2-B85A-0525B40634AD}" type="presParOf" srcId="{15FD2B16-3FC3-4614-91CA-1C138B3303D0}" destId="{031A062A-EDE1-474F-A729-7DD1A5A2F01F}" srcOrd="1" destOrd="0" presId="urn:microsoft.com/office/officeart/2005/8/layout/vList6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EFA95D-2B82-4A58-A820-B641EEB286F2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 phldr="1"/>
      <dgm:spPr/>
    </dgm:pt>
    <dgm:pt modelId="{656C2280-014F-44A9-BE92-E7B63DC77356}">
      <dgm:prSet phldrT="[Text]"/>
      <dgm:spPr/>
      <dgm:t>
        <a:bodyPr/>
        <a:lstStyle/>
        <a:p>
          <a:r>
            <a:rPr lang="en-US" dirty="0" smtClean="0"/>
            <a:t>Reduce the dimensionality of the feature space</a:t>
          </a:r>
        </a:p>
      </dgm:t>
    </dgm:pt>
    <dgm:pt modelId="{DA37AAFF-AF3E-43B4-9D2A-F382DC312242}" type="parTrans" cxnId="{80E12184-4CD7-49A1-94A0-74BFA6209987}">
      <dgm:prSet/>
      <dgm:spPr/>
      <dgm:t>
        <a:bodyPr/>
        <a:lstStyle/>
        <a:p>
          <a:endParaRPr lang="th-TH"/>
        </a:p>
      </dgm:t>
    </dgm:pt>
    <dgm:pt modelId="{9625D188-7B4F-46F8-9A08-DD8DCF03A870}" type="sibTrans" cxnId="{80E12184-4CD7-49A1-94A0-74BFA6209987}">
      <dgm:prSet/>
      <dgm:spPr/>
      <dgm:t>
        <a:bodyPr/>
        <a:lstStyle/>
        <a:p>
          <a:endParaRPr lang="th-TH"/>
        </a:p>
      </dgm:t>
    </dgm:pt>
    <dgm:pt modelId="{EADBD020-0482-4D18-8B79-21AD869A3698}">
      <dgm:prSet phldrT="[Text]"/>
      <dgm:spPr/>
      <dgm:t>
        <a:bodyPr/>
        <a:lstStyle/>
        <a:p>
          <a:r>
            <a:rPr lang="en-US" dirty="0" smtClean="0"/>
            <a:t>Computational complexity reduction</a:t>
          </a:r>
          <a:endParaRPr lang="th-TH" dirty="0"/>
        </a:p>
      </dgm:t>
    </dgm:pt>
    <dgm:pt modelId="{5A952AB2-AAF5-4E8B-AA08-7AEF6CB115DB}" type="parTrans" cxnId="{E5D6E5AF-6D29-4AC9-BA4A-39DAF557791E}">
      <dgm:prSet/>
      <dgm:spPr/>
      <dgm:t>
        <a:bodyPr/>
        <a:lstStyle/>
        <a:p>
          <a:endParaRPr lang="th-TH"/>
        </a:p>
      </dgm:t>
    </dgm:pt>
    <dgm:pt modelId="{29E24A0A-38A5-4528-972A-015DBD18C18F}" type="sibTrans" cxnId="{E5D6E5AF-6D29-4AC9-BA4A-39DAF557791E}">
      <dgm:prSet/>
      <dgm:spPr/>
      <dgm:t>
        <a:bodyPr/>
        <a:lstStyle/>
        <a:p>
          <a:endParaRPr lang="th-TH"/>
        </a:p>
      </dgm:t>
    </dgm:pt>
    <dgm:pt modelId="{6FC2DD51-181A-4F73-8C2C-DAB45CCCB0DD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Classification can be more accurate in the reduced space</a:t>
          </a:r>
        </a:p>
        <a:p>
          <a:endParaRPr lang="th-TH" dirty="0"/>
        </a:p>
      </dgm:t>
    </dgm:pt>
    <dgm:pt modelId="{F1C63F2B-F3BF-4246-9438-AAF1B3457886}" type="parTrans" cxnId="{D3BCBF92-731F-48E2-836F-D4F0E0C3BEFA}">
      <dgm:prSet/>
      <dgm:spPr/>
      <dgm:t>
        <a:bodyPr/>
        <a:lstStyle/>
        <a:p>
          <a:endParaRPr lang="th-TH"/>
        </a:p>
      </dgm:t>
    </dgm:pt>
    <dgm:pt modelId="{E43886A7-3258-4853-AB9C-65885A3C2840}" type="sibTrans" cxnId="{D3BCBF92-731F-48E2-836F-D4F0E0C3BEFA}">
      <dgm:prSet/>
      <dgm:spPr/>
      <dgm:t>
        <a:bodyPr/>
        <a:lstStyle/>
        <a:p>
          <a:endParaRPr lang="th-TH"/>
        </a:p>
      </dgm:t>
    </dgm:pt>
    <dgm:pt modelId="{0B211455-4FBB-48B8-B029-12BFFB277D6E}" type="pres">
      <dgm:prSet presAssocID="{22EFA95D-2B82-4A58-A820-B641EEB286F2}" presName="Name0" presStyleCnt="0">
        <dgm:presLayoutVars>
          <dgm:dir/>
          <dgm:resizeHandles val="exact"/>
        </dgm:presLayoutVars>
      </dgm:prSet>
      <dgm:spPr/>
    </dgm:pt>
    <dgm:pt modelId="{1574F16E-3932-4454-9CA9-46695723D266}" type="pres">
      <dgm:prSet presAssocID="{656C2280-014F-44A9-BE92-E7B63DC77356}" presName="node" presStyleLbl="node1" presStyleIdx="0" presStyleCnt="3" custLinFactNeighborX="-836" custLinFactNeighborY="126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FEE8BBA-9A70-4A45-A3F9-43F22F28210E}" type="pres">
      <dgm:prSet presAssocID="{9625D188-7B4F-46F8-9A08-DD8DCF03A870}" presName="sibTrans" presStyleLbl="sibTrans2D1" presStyleIdx="0" presStyleCnt="2"/>
      <dgm:spPr/>
      <dgm:t>
        <a:bodyPr/>
        <a:lstStyle/>
        <a:p>
          <a:endParaRPr lang="th-TH"/>
        </a:p>
      </dgm:t>
    </dgm:pt>
    <dgm:pt modelId="{F912E865-5E05-4FFB-91AC-6C9AF41E3A14}" type="pres">
      <dgm:prSet presAssocID="{9625D188-7B4F-46F8-9A08-DD8DCF03A870}" presName="connectorText" presStyleLbl="sibTrans2D1" presStyleIdx="0" presStyleCnt="2"/>
      <dgm:spPr/>
      <dgm:t>
        <a:bodyPr/>
        <a:lstStyle/>
        <a:p>
          <a:endParaRPr lang="th-TH"/>
        </a:p>
      </dgm:t>
    </dgm:pt>
    <dgm:pt modelId="{55186FB3-1CE9-489B-A6CE-561D15E63156}" type="pres">
      <dgm:prSet presAssocID="{EADBD020-0482-4D18-8B79-21AD869A3698}" presName="node" presStyleLbl="node1" presStyleIdx="1" presStyleCnt="3" custScaleX="11406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0E007C6C-50E0-499E-9BB2-5D24FE3535EB}" type="pres">
      <dgm:prSet presAssocID="{29E24A0A-38A5-4528-972A-015DBD18C18F}" presName="sibTrans" presStyleLbl="sibTrans2D1" presStyleIdx="1" presStyleCnt="2"/>
      <dgm:spPr/>
      <dgm:t>
        <a:bodyPr/>
        <a:lstStyle/>
        <a:p>
          <a:endParaRPr lang="th-TH"/>
        </a:p>
      </dgm:t>
    </dgm:pt>
    <dgm:pt modelId="{DDEE783D-E0B6-4874-87D6-F01EA7CCECFB}" type="pres">
      <dgm:prSet presAssocID="{29E24A0A-38A5-4528-972A-015DBD18C18F}" presName="connectorText" presStyleLbl="sibTrans2D1" presStyleIdx="1" presStyleCnt="2"/>
      <dgm:spPr/>
      <dgm:t>
        <a:bodyPr/>
        <a:lstStyle/>
        <a:p>
          <a:endParaRPr lang="th-TH"/>
        </a:p>
      </dgm:t>
    </dgm:pt>
    <dgm:pt modelId="{E2FDECCA-362F-422E-A88B-912F296C6591}" type="pres">
      <dgm:prSet presAssocID="{6FC2DD51-181A-4F73-8C2C-DAB45CCCB0D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E5D6E5AF-6D29-4AC9-BA4A-39DAF557791E}" srcId="{22EFA95D-2B82-4A58-A820-B641EEB286F2}" destId="{EADBD020-0482-4D18-8B79-21AD869A3698}" srcOrd="1" destOrd="0" parTransId="{5A952AB2-AAF5-4E8B-AA08-7AEF6CB115DB}" sibTransId="{29E24A0A-38A5-4528-972A-015DBD18C18F}"/>
    <dgm:cxn modelId="{F50FDB5D-9315-4A62-A501-BCE494D9E24A}" type="presOf" srcId="{656C2280-014F-44A9-BE92-E7B63DC77356}" destId="{1574F16E-3932-4454-9CA9-46695723D266}" srcOrd="0" destOrd="0" presId="urn:microsoft.com/office/officeart/2005/8/layout/process1"/>
    <dgm:cxn modelId="{72473B2D-7797-4A76-8E2A-C9CA5B0DFB35}" type="presOf" srcId="{29E24A0A-38A5-4528-972A-015DBD18C18F}" destId="{0E007C6C-50E0-499E-9BB2-5D24FE3535EB}" srcOrd="0" destOrd="0" presId="urn:microsoft.com/office/officeart/2005/8/layout/process1"/>
    <dgm:cxn modelId="{80E12184-4CD7-49A1-94A0-74BFA6209987}" srcId="{22EFA95D-2B82-4A58-A820-B641EEB286F2}" destId="{656C2280-014F-44A9-BE92-E7B63DC77356}" srcOrd="0" destOrd="0" parTransId="{DA37AAFF-AF3E-43B4-9D2A-F382DC312242}" sibTransId="{9625D188-7B4F-46F8-9A08-DD8DCF03A870}"/>
    <dgm:cxn modelId="{81BFCBDF-BEBF-44D2-95B5-D15DC17C7CA0}" type="presOf" srcId="{9625D188-7B4F-46F8-9A08-DD8DCF03A870}" destId="{9FEE8BBA-9A70-4A45-A3F9-43F22F28210E}" srcOrd="0" destOrd="0" presId="urn:microsoft.com/office/officeart/2005/8/layout/process1"/>
    <dgm:cxn modelId="{A74270CF-3D3E-47D4-AF51-15CE071034A3}" type="presOf" srcId="{9625D188-7B4F-46F8-9A08-DD8DCF03A870}" destId="{F912E865-5E05-4FFB-91AC-6C9AF41E3A14}" srcOrd="1" destOrd="0" presId="urn:microsoft.com/office/officeart/2005/8/layout/process1"/>
    <dgm:cxn modelId="{D3BCBF92-731F-48E2-836F-D4F0E0C3BEFA}" srcId="{22EFA95D-2B82-4A58-A820-B641EEB286F2}" destId="{6FC2DD51-181A-4F73-8C2C-DAB45CCCB0DD}" srcOrd="2" destOrd="0" parTransId="{F1C63F2B-F3BF-4246-9438-AAF1B3457886}" sibTransId="{E43886A7-3258-4853-AB9C-65885A3C2840}"/>
    <dgm:cxn modelId="{7633F5D2-D99B-488B-AA6F-BBBE8DE595E9}" type="presOf" srcId="{6FC2DD51-181A-4F73-8C2C-DAB45CCCB0DD}" destId="{E2FDECCA-362F-422E-A88B-912F296C6591}" srcOrd="0" destOrd="0" presId="urn:microsoft.com/office/officeart/2005/8/layout/process1"/>
    <dgm:cxn modelId="{AF87091B-CEBC-4326-8173-715CF77CA2BE}" type="presOf" srcId="{22EFA95D-2B82-4A58-A820-B641EEB286F2}" destId="{0B211455-4FBB-48B8-B029-12BFFB277D6E}" srcOrd="0" destOrd="0" presId="urn:microsoft.com/office/officeart/2005/8/layout/process1"/>
    <dgm:cxn modelId="{CA0C7C85-4AEF-456F-A3D9-BC1B8C417E9E}" type="presOf" srcId="{29E24A0A-38A5-4528-972A-015DBD18C18F}" destId="{DDEE783D-E0B6-4874-87D6-F01EA7CCECFB}" srcOrd="1" destOrd="0" presId="urn:microsoft.com/office/officeart/2005/8/layout/process1"/>
    <dgm:cxn modelId="{B8AB29DD-0C47-4A73-88FA-731588C1F25A}" type="presOf" srcId="{EADBD020-0482-4D18-8B79-21AD869A3698}" destId="{55186FB3-1CE9-489B-A6CE-561D15E63156}" srcOrd="0" destOrd="0" presId="urn:microsoft.com/office/officeart/2005/8/layout/process1"/>
    <dgm:cxn modelId="{B6443360-8502-4076-A69E-785306168C8E}" type="presParOf" srcId="{0B211455-4FBB-48B8-B029-12BFFB277D6E}" destId="{1574F16E-3932-4454-9CA9-46695723D266}" srcOrd="0" destOrd="0" presId="urn:microsoft.com/office/officeart/2005/8/layout/process1"/>
    <dgm:cxn modelId="{CD8C77D8-FF00-4F8B-89D6-9914FEE364C4}" type="presParOf" srcId="{0B211455-4FBB-48B8-B029-12BFFB277D6E}" destId="{9FEE8BBA-9A70-4A45-A3F9-43F22F28210E}" srcOrd="1" destOrd="0" presId="urn:microsoft.com/office/officeart/2005/8/layout/process1"/>
    <dgm:cxn modelId="{D898E615-7F98-4DA2-B338-6F7DB85084A0}" type="presParOf" srcId="{9FEE8BBA-9A70-4A45-A3F9-43F22F28210E}" destId="{F912E865-5E05-4FFB-91AC-6C9AF41E3A14}" srcOrd="0" destOrd="0" presId="urn:microsoft.com/office/officeart/2005/8/layout/process1"/>
    <dgm:cxn modelId="{35D9E9A9-A96E-4F8B-91AE-BA9872A2DB8A}" type="presParOf" srcId="{0B211455-4FBB-48B8-B029-12BFFB277D6E}" destId="{55186FB3-1CE9-489B-A6CE-561D15E63156}" srcOrd="2" destOrd="0" presId="urn:microsoft.com/office/officeart/2005/8/layout/process1"/>
    <dgm:cxn modelId="{CBF6D2DA-EDA6-4DBE-9B7B-BC9D077F3C79}" type="presParOf" srcId="{0B211455-4FBB-48B8-B029-12BFFB277D6E}" destId="{0E007C6C-50E0-499E-9BB2-5D24FE3535EB}" srcOrd="3" destOrd="0" presId="urn:microsoft.com/office/officeart/2005/8/layout/process1"/>
    <dgm:cxn modelId="{02425BD9-31BD-48AC-9445-92A1E0F4774A}" type="presParOf" srcId="{0E007C6C-50E0-499E-9BB2-5D24FE3535EB}" destId="{DDEE783D-E0B6-4874-87D6-F01EA7CCECFB}" srcOrd="0" destOrd="0" presId="urn:microsoft.com/office/officeart/2005/8/layout/process1"/>
    <dgm:cxn modelId="{EDEF7A12-AF87-43C7-BBA1-9C1019A5D566}" type="presParOf" srcId="{0B211455-4FBB-48B8-B029-12BFFB277D6E}" destId="{E2FDECCA-362F-422E-A88B-912F296C6591}" srcOrd="4" destOrd="0" presId="urn:microsoft.com/office/officeart/2005/8/layout/process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D84F41-2EE8-461B-BD7D-FF5F48415362}" type="doc">
      <dgm:prSet loTypeId="urn:microsoft.com/office/officeart/2005/8/layout/v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th-TH"/>
        </a:p>
      </dgm:t>
    </dgm:pt>
    <dgm:pt modelId="{42E2A736-78E1-4B58-93B7-D24DFBDC3076}">
      <dgm:prSet phldrT="[Text]"/>
      <dgm:spPr/>
      <dgm:t>
        <a:bodyPr/>
        <a:lstStyle/>
        <a:p>
          <a:pPr algn="ctr"/>
          <a:r>
            <a:rPr lang="en-US" dirty="0" smtClean="0">
              <a:latin typeface="+mj-lt"/>
            </a:rPr>
            <a:t>Algorithms</a:t>
          </a:r>
        </a:p>
      </dgm:t>
    </dgm:pt>
    <dgm:pt modelId="{AC85C341-F946-40F3-8A09-526DBD8A5476}" type="parTrans" cxnId="{9B6C98F4-C6F6-494B-94E7-AF7E04122212}">
      <dgm:prSet/>
      <dgm:spPr/>
      <dgm:t>
        <a:bodyPr/>
        <a:lstStyle/>
        <a:p>
          <a:pPr algn="l"/>
          <a:endParaRPr lang="th-TH"/>
        </a:p>
      </dgm:t>
    </dgm:pt>
    <dgm:pt modelId="{9899482C-53E5-4F15-BE82-4F2C5E871013}" type="sibTrans" cxnId="{9B6C98F4-C6F6-494B-94E7-AF7E04122212}">
      <dgm:prSet/>
      <dgm:spPr/>
      <dgm:t>
        <a:bodyPr/>
        <a:lstStyle/>
        <a:p>
          <a:pPr algn="l"/>
          <a:endParaRPr lang="th-TH"/>
        </a:p>
      </dgm:t>
    </dgm:pt>
    <dgm:pt modelId="{58A9F2F8-EDC0-4554-952B-614EF07929B0}">
      <dgm:prSet phldrT="[Text]"/>
      <dgm:spPr/>
      <dgm:t>
        <a:bodyPr/>
        <a:lstStyle/>
        <a:p>
          <a:pPr algn="l"/>
          <a:r>
            <a:rPr lang="en-US" dirty="0" smtClean="0">
              <a:latin typeface="+mn-lt"/>
            </a:rPr>
            <a:t>Dimension reduction</a:t>
          </a:r>
          <a:endParaRPr lang="th-TH" dirty="0">
            <a:latin typeface="+mn-lt"/>
          </a:endParaRPr>
        </a:p>
      </dgm:t>
    </dgm:pt>
    <dgm:pt modelId="{1B04D9E5-59F1-470F-B370-E0E71C947A46}" type="parTrans" cxnId="{2E7211C4-37D7-4459-A555-42F97164D673}">
      <dgm:prSet/>
      <dgm:spPr/>
      <dgm:t>
        <a:bodyPr/>
        <a:lstStyle/>
        <a:p>
          <a:pPr algn="l"/>
          <a:endParaRPr lang="th-TH"/>
        </a:p>
      </dgm:t>
    </dgm:pt>
    <dgm:pt modelId="{443837F4-5DA9-4B7E-85A6-E913F818AE40}" type="sibTrans" cxnId="{2E7211C4-37D7-4459-A555-42F97164D673}">
      <dgm:prSet/>
      <dgm:spPr/>
      <dgm:t>
        <a:bodyPr/>
        <a:lstStyle/>
        <a:p>
          <a:pPr algn="l"/>
          <a:endParaRPr lang="th-TH"/>
        </a:p>
      </dgm:t>
    </dgm:pt>
    <dgm:pt modelId="{3939AEFC-9FB3-41C8-9C87-6C75D9AA3541}">
      <dgm:prSet/>
      <dgm:spPr/>
      <dgm:t>
        <a:bodyPr/>
        <a:lstStyle/>
        <a:p>
          <a:pPr algn="l"/>
          <a:r>
            <a:rPr lang="en-US" dirty="0" smtClean="0">
              <a:solidFill>
                <a:schemeClr val="accent2">
                  <a:lumMod val="75000"/>
                </a:schemeClr>
              </a:solidFill>
              <a:latin typeface="+mn-lt"/>
            </a:rPr>
            <a:t>Relational learning</a:t>
          </a:r>
        </a:p>
      </dgm:t>
    </dgm:pt>
    <dgm:pt modelId="{6C06F13A-4798-4893-B7B0-A19EC98E8BB3}" type="parTrans" cxnId="{F8A67799-19EC-464D-8FD7-0C4DA593EED3}">
      <dgm:prSet/>
      <dgm:spPr/>
      <dgm:t>
        <a:bodyPr/>
        <a:lstStyle/>
        <a:p>
          <a:pPr algn="l"/>
          <a:endParaRPr lang="th-TH"/>
        </a:p>
      </dgm:t>
    </dgm:pt>
    <dgm:pt modelId="{40D69D78-B874-4221-8738-93712B47A2A3}" type="sibTrans" cxnId="{F8A67799-19EC-464D-8FD7-0C4DA593EED3}">
      <dgm:prSet/>
      <dgm:spPr/>
      <dgm:t>
        <a:bodyPr/>
        <a:lstStyle/>
        <a:p>
          <a:pPr algn="l"/>
          <a:endParaRPr lang="th-TH"/>
        </a:p>
      </dgm:t>
    </dgm:pt>
    <dgm:pt modelId="{098E8900-6D92-4DDB-BFDE-5E62B85B8ECC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Modifications to traditional algorithms</a:t>
          </a:r>
        </a:p>
      </dgm:t>
    </dgm:pt>
    <dgm:pt modelId="{3D44F038-C89A-4CD7-AD05-F31FF9823542}" type="parTrans" cxnId="{A218931D-1E16-45B9-8BA5-29B8F469086B}">
      <dgm:prSet/>
      <dgm:spPr/>
      <dgm:t>
        <a:bodyPr/>
        <a:lstStyle/>
        <a:p>
          <a:pPr algn="l"/>
          <a:endParaRPr lang="th-TH"/>
        </a:p>
      </dgm:t>
    </dgm:pt>
    <dgm:pt modelId="{F1F5DD19-A9B5-45A0-BEFC-306FC6B8F75A}" type="sibTrans" cxnId="{A218931D-1E16-45B9-8BA5-29B8F469086B}">
      <dgm:prSet/>
      <dgm:spPr/>
      <dgm:t>
        <a:bodyPr/>
        <a:lstStyle/>
        <a:p>
          <a:pPr algn="l"/>
          <a:endParaRPr lang="th-TH"/>
        </a:p>
      </dgm:t>
    </dgm:pt>
    <dgm:pt modelId="{4C351F04-6423-4E22-BC89-3E1F854BE969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Hierarchical classification</a:t>
          </a:r>
        </a:p>
      </dgm:t>
    </dgm:pt>
    <dgm:pt modelId="{1AE17842-E31E-4AAC-A592-266F222F9BF4}" type="parTrans" cxnId="{9D6C8B0D-E308-4FAA-A97A-D3595407EB8F}">
      <dgm:prSet/>
      <dgm:spPr/>
      <dgm:t>
        <a:bodyPr/>
        <a:lstStyle/>
        <a:p>
          <a:pPr algn="l"/>
          <a:endParaRPr lang="th-TH"/>
        </a:p>
      </dgm:t>
    </dgm:pt>
    <dgm:pt modelId="{60CEB5F2-4A50-457C-8658-C1B16D042507}" type="sibTrans" cxnId="{9D6C8B0D-E308-4FAA-A97A-D3595407EB8F}">
      <dgm:prSet/>
      <dgm:spPr/>
      <dgm:t>
        <a:bodyPr/>
        <a:lstStyle/>
        <a:p>
          <a:pPr algn="l"/>
          <a:endParaRPr lang="th-TH"/>
        </a:p>
      </dgm:t>
    </dgm:pt>
    <dgm:pt modelId="{1CEA4715-3724-44FC-B68F-A12DBCC740E2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Combining information from multiple sources</a:t>
          </a:r>
        </a:p>
      </dgm:t>
    </dgm:pt>
    <dgm:pt modelId="{D69D9AAE-BCF2-441A-92B3-90C91E42EC3E}" type="parTrans" cxnId="{9373B0A0-B769-43E4-872A-C58C41738200}">
      <dgm:prSet/>
      <dgm:spPr/>
      <dgm:t>
        <a:bodyPr/>
        <a:lstStyle/>
        <a:p>
          <a:pPr algn="l"/>
          <a:endParaRPr lang="th-TH"/>
        </a:p>
      </dgm:t>
    </dgm:pt>
    <dgm:pt modelId="{300FEC87-529F-4E4D-9545-F06A32D13B96}" type="sibTrans" cxnId="{9373B0A0-B769-43E4-872A-C58C41738200}">
      <dgm:prSet/>
      <dgm:spPr/>
      <dgm:t>
        <a:bodyPr/>
        <a:lstStyle/>
        <a:p>
          <a:pPr algn="l"/>
          <a:endParaRPr lang="th-TH"/>
        </a:p>
      </dgm:t>
    </dgm:pt>
    <dgm:pt modelId="{439F2C8F-1E8E-4021-B898-2AAA8D782FE7}">
      <dgm:prSet phldrT="[Text]"/>
      <dgm:spPr/>
      <dgm:t>
        <a:bodyPr/>
        <a:lstStyle/>
        <a:p>
          <a:pPr algn="l"/>
          <a:endParaRPr lang="th-TH" dirty="0">
            <a:latin typeface="+mn-lt"/>
          </a:endParaRPr>
        </a:p>
      </dgm:t>
    </dgm:pt>
    <dgm:pt modelId="{1A81C370-6BAF-4B5D-8EA9-A801CB324197}" type="parTrans" cxnId="{4CD754DA-2701-422F-8F79-20E3D632AB72}">
      <dgm:prSet/>
      <dgm:spPr/>
      <dgm:t>
        <a:bodyPr/>
        <a:lstStyle/>
        <a:p>
          <a:pPr algn="l"/>
          <a:endParaRPr lang="th-TH"/>
        </a:p>
      </dgm:t>
    </dgm:pt>
    <dgm:pt modelId="{1134E04D-7437-4F70-91BA-5AD8556FEC49}" type="sibTrans" cxnId="{4CD754DA-2701-422F-8F79-20E3D632AB72}">
      <dgm:prSet/>
      <dgm:spPr/>
      <dgm:t>
        <a:bodyPr/>
        <a:lstStyle/>
        <a:p>
          <a:pPr algn="l"/>
          <a:endParaRPr lang="th-TH"/>
        </a:p>
      </dgm:t>
    </dgm:pt>
    <dgm:pt modelId="{51A32435-E470-49C0-9EC8-B5840F48E873}" type="pres">
      <dgm:prSet presAssocID="{9ED84F41-2EE8-461B-BD7D-FF5F4841536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15FD2B16-3FC3-4614-91CA-1C138B3303D0}" type="pres">
      <dgm:prSet presAssocID="{42E2A736-78E1-4B58-93B7-D24DFBDC3076}" presName="linNode" presStyleCnt="0"/>
      <dgm:spPr/>
    </dgm:pt>
    <dgm:pt modelId="{102EFAE8-4850-4300-8091-D29E5E6CB4FB}" type="pres">
      <dgm:prSet presAssocID="{42E2A736-78E1-4B58-93B7-D24DFBDC3076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031A062A-EDE1-474F-A729-7DD1A5A2F01F}" type="pres">
      <dgm:prSet presAssocID="{42E2A736-78E1-4B58-93B7-D24DFBDC3076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A218931D-1E16-45B9-8BA5-29B8F469086B}" srcId="{42E2A736-78E1-4B58-93B7-D24DFBDC3076}" destId="{098E8900-6D92-4DDB-BFDE-5E62B85B8ECC}" srcOrd="3" destOrd="0" parTransId="{3D44F038-C89A-4CD7-AD05-F31FF9823542}" sibTransId="{F1F5DD19-A9B5-45A0-BEFC-306FC6B8F75A}"/>
    <dgm:cxn modelId="{9D6C8B0D-E308-4FAA-A97A-D3595407EB8F}" srcId="{42E2A736-78E1-4B58-93B7-D24DFBDC3076}" destId="{4C351F04-6423-4E22-BC89-3E1F854BE969}" srcOrd="4" destOrd="0" parTransId="{1AE17842-E31E-4AAC-A592-266F222F9BF4}" sibTransId="{60CEB5F2-4A50-457C-8658-C1B16D042507}"/>
    <dgm:cxn modelId="{F8A67799-19EC-464D-8FD7-0C4DA593EED3}" srcId="{42E2A736-78E1-4B58-93B7-D24DFBDC3076}" destId="{3939AEFC-9FB3-41C8-9C87-6C75D9AA3541}" srcOrd="2" destOrd="0" parTransId="{6C06F13A-4798-4893-B7B0-A19EC98E8BB3}" sibTransId="{40D69D78-B874-4221-8738-93712B47A2A3}"/>
    <dgm:cxn modelId="{71E63105-31DB-4EEF-BCE8-9241EADA3F61}" type="presOf" srcId="{098E8900-6D92-4DDB-BFDE-5E62B85B8ECC}" destId="{031A062A-EDE1-474F-A729-7DD1A5A2F01F}" srcOrd="0" destOrd="3" presId="urn:microsoft.com/office/officeart/2005/8/layout/vList6"/>
    <dgm:cxn modelId="{5635C17D-0693-437A-828A-4069EE751C42}" type="presOf" srcId="{4C351F04-6423-4E22-BC89-3E1F854BE969}" destId="{031A062A-EDE1-474F-A729-7DD1A5A2F01F}" srcOrd="0" destOrd="4" presId="urn:microsoft.com/office/officeart/2005/8/layout/vList6"/>
    <dgm:cxn modelId="{2E7211C4-37D7-4459-A555-42F97164D673}" srcId="{42E2A736-78E1-4B58-93B7-D24DFBDC3076}" destId="{58A9F2F8-EDC0-4554-952B-614EF07929B0}" srcOrd="1" destOrd="0" parTransId="{1B04D9E5-59F1-470F-B370-E0E71C947A46}" sibTransId="{443837F4-5DA9-4B7E-85A6-E913F818AE40}"/>
    <dgm:cxn modelId="{D6319D53-E15A-44FD-807D-8CA8501C321C}" type="presOf" srcId="{1CEA4715-3724-44FC-B68F-A12DBCC740E2}" destId="{031A062A-EDE1-474F-A729-7DD1A5A2F01F}" srcOrd="0" destOrd="5" presId="urn:microsoft.com/office/officeart/2005/8/layout/vList6"/>
    <dgm:cxn modelId="{9373B0A0-B769-43E4-872A-C58C41738200}" srcId="{42E2A736-78E1-4B58-93B7-D24DFBDC3076}" destId="{1CEA4715-3724-44FC-B68F-A12DBCC740E2}" srcOrd="5" destOrd="0" parTransId="{D69D9AAE-BCF2-441A-92B3-90C91E42EC3E}" sibTransId="{300FEC87-529F-4E4D-9545-F06A32D13B96}"/>
    <dgm:cxn modelId="{7C7D5CB8-C2AD-4BB4-B77B-5061CAEB0FC1}" type="presOf" srcId="{42E2A736-78E1-4B58-93B7-D24DFBDC3076}" destId="{102EFAE8-4850-4300-8091-D29E5E6CB4FB}" srcOrd="0" destOrd="0" presId="urn:microsoft.com/office/officeart/2005/8/layout/vList6"/>
    <dgm:cxn modelId="{D66BC07D-CA66-4CBC-9518-7716BD6305DD}" type="presOf" srcId="{439F2C8F-1E8E-4021-B898-2AAA8D782FE7}" destId="{031A062A-EDE1-474F-A729-7DD1A5A2F01F}" srcOrd="0" destOrd="0" presId="urn:microsoft.com/office/officeart/2005/8/layout/vList6"/>
    <dgm:cxn modelId="{9B6C98F4-C6F6-494B-94E7-AF7E04122212}" srcId="{9ED84F41-2EE8-461B-BD7D-FF5F48415362}" destId="{42E2A736-78E1-4B58-93B7-D24DFBDC3076}" srcOrd="0" destOrd="0" parTransId="{AC85C341-F946-40F3-8A09-526DBD8A5476}" sibTransId="{9899482C-53E5-4F15-BE82-4F2C5E871013}"/>
    <dgm:cxn modelId="{2C31C1E0-8E1C-4BA2-AFAE-583F08FC0056}" type="presOf" srcId="{58A9F2F8-EDC0-4554-952B-614EF07929B0}" destId="{031A062A-EDE1-474F-A729-7DD1A5A2F01F}" srcOrd="0" destOrd="1" presId="urn:microsoft.com/office/officeart/2005/8/layout/vList6"/>
    <dgm:cxn modelId="{4CD754DA-2701-422F-8F79-20E3D632AB72}" srcId="{42E2A736-78E1-4B58-93B7-D24DFBDC3076}" destId="{439F2C8F-1E8E-4021-B898-2AAA8D782FE7}" srcOrd="0" destOrd="0" parTransId="{1A81C370-6BAF-4B5D-8EA9-A801CB324197}" sibTransId="{1134E04D-7437-4F70-91BA-5AD8556FEC49}"/>
    <dgm:cxn modelId="{0C59556E-AE0E-49A2-B6D9-BAA363D5EFB5}" type="presOf" srcId="{3939AEFC-9FB3-41C8-9C87-6C75D9AA3541}" destId="{031A062A-EDE1-474F-A729-7DD1A5A2F01F}" srcOrd="0" destOrd="2" presId="urn:microsoft.com/office/officeart/2005/8/layout/vList6"/>
    <dgm:cxn modelId="{719E281C-9261-4D99-B021-A2C3D05CF163}" type="presOf" srcId="{9ED84F41-2EE8-461B-BD7D-FF5F48415362}" destId="{51A32435-E470-49C0-9EC8-B5840F48E873}" srcOrd="0" destOrd="0" presId="urn:microsoft.com/office/officeart/2005/8/layout/vList6"/>
    <dgm:cxn modelId="{84AFBB5F-8044-4EAE-81CD-EEB857602FF1}" type="presParOf" srcId="{51A32435-E470-49C0-9EC8-B5840F48E873}" destId="{15FD2B16-3FC3-4614-91CA-1C138B3303D0}" srcOrd="0" destOrd="0" presId="urn:microsoft.com/office/officeart/2005/8/layout/vList6"/>
    <dgm:cxn modelId="{4BA214E4-23A9-41C9-A6A0-EDB60A9CE4EB}" type="presParOf" srcId="{15FD2B16-3FC3-4614-91CA-1C138B3303D0}" destId="{102EFAE8-4850-4300-8091-D29E5E6CB4FB}" srcOrd="0" destOrd="0" presId="urn:microsoft.com/office/officeart/2005/8/layout/vList6"/>
    <dgm:cxn modelId="{0499FFF4-B309-4BF8-A2BE-A1B5DA9ECD7B}" type="presParOf" srcId="{15FD2B16-3FC3-4614-91CA-1C138B3303D0}" destId="{031A062A-EDE1-474F-A729-7DD1A5A2F01F}" srcOrd="1" destOrd="0" presId="urn:microsoft.com/office/officeart/2005/8/layout/vList6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D617CE-279F-4CB2-83E3-0DA112A7235A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1" csCatId="colorful" phldr="1"/>
      <dgm:spPr/>
    </dgm:pt>
    <dgm:pt modelId="{0F0B2CE0-1B53-4F1E-A679-0D3AFF9F75D2}">
      <dgm:prSet phldrT="[Text]"/>
      <dgm:spPr/>
      <dgm:t>
        <a:bodyPr/>
        <a:lstStyle/>
        <a:p>
          <a:r>
            <a:rPr lang="en-US" dirty="0" smtClean="0"/>
            <a:t>Webpage: instances with the HYPERLINK RELATION connection</a:t>
          </a:r>
          <a:endParaRPr lang="th-TH" dirty="0"/>
        </a:p>
      </dgm:t>
    </dgm:pt>
    <dgm:pt modelId="{8989F965-F7BB-4B3B-8B58-0EE5A7FDF220}" type="parTrans" cxnId="{AF59039B-911D-4BDB-8F0A-C85363AD5430}">
      <dgm:prSet/>
      <dgm:spPr/>
      <dgm:t>
        <a:bodyPr/>
        <a:lstStyle/>
        <a:p>
          <a:endParaRPr lang="th-TH"/>
        </a:p>
      </dgm:t>
    </dgm:pt>
    <dgm:pt modelId="{74A451C7-3E84-4099-BFE6-10E7D64C43B6}" type="sibTrans" cxnId="{AF59039B-911D-4BDB-8F0A-C85363AD5430}">
      <dgm:prSet/>
      <dgm:spPr/>
      <dgm:t>
        <a:bodyPr/>
        <a:lstStyle/>
        <a:p>
          <a:endParaRPr lang="th-TH"/>
        </a:p>
      </dgm:t>
    </dgm:pt>
    <dgm:pt modelId="{FBE53843-DB44-4FA8-9A49-576E03B56096}">
      <dgm:prSet phldrT="[Text]"/>
      <dgm:spPr/>
      <dgm:t>
        <a:bodyPr/>
        <a:lstStyle/>
        <a:p>
          <a:r>
            <a:rPr lang="en-US" dirty="0" smtClean="0"/>
            <a:t>Webpage classification: a relational learning problem</a:t>
          </a:r>
          <a:endParaRPr lang="th-TH" dirty="0"/>
        </a:p>
      </dgm:t>
    </dgm:pt>
    <dgm:pt modelId="{E6EF27A6-87F1-415C-89B8-368BDA0838FF}" type="parTrans" cxnId="{1A839597-8351-4958-B0D9-63B8A1B0415C}">
      <dgm:prSet/>
      <dgm:spPr/>
      <dgm:t>
        <a:bodyPr/>
        <a:lstStyle/>
        <a:p>
          <a:endParaRPr lang="th-TH"/>
        </a:p>
      </dgm:t>
    </dgm:pt>
    <dgm:pt modelId="{8D26B63B-6B50-4F39-94E5-710BE2EE707D}" type="sibTrans" cxnId="{1A839597-8351-4958-B0D9-63B8A1B0415C}">
      <dgm:prSet/>
      <dgm:spPr/>
      <dgm:t>
        <a:bodyPr/>
        <a:lstStyle/>
        <a:p>
          <a:endParaRPr lang="th-TH"/>
        </a:p>
      </dgm:t>
    </dgm:pt>
    <dgm:pt modelId="{E89FDE81-8274-4166-ADEA-23B72C64ED41}">
      <dgm:prSet phldrT="[Text]"/>
      <dgm:spPr/>
      <dgm:t>
        <a:bodyPr/>
        <a:lstStyle/>
        <a:p>
          <a:r>
            <a:rPr lang="en-US" dirty="0" smtClean="0"/>
            <a:t>Hence, relational learning algorithms are used with the webpage classification</a:t>
          </a:r>
          <a:endParaRPr lang="th-TH" dirty="0"/>
        </a:p>
      </dgm:t>
    </dgm:pt>
    <dgm:pt modelId="{C4565D57-926C-402A-A437-AD9C523BD2CF}" type="parTrans" cxnId="{E0A08F22-EA8C-42EC-87EC-5539C54BD08D}">
      <dgm:prSet/>
      <dgm:spPr/>
      <dgm:t>
        <a:bodyPr/>
        <a:lstStyle/>
        <a:p>
          <a:endParaRPr lang="th-TH"/>
        </a:p>
      </dgm:t>
    </dgm:pt>
    <dgm:pt modelId="{E23CB8DA-AAF7-4DBA-81D0-B3929027E980}" type="sibTrans" cxnId="{E0A08F22-EA8C-42EC-87EC-5539C54BD08D}">
      <dgm:prSet/>
      <dgm:spPr/>
      <dgm:t>
        <a:bodyPr/>
        <a:lstStyle/>
        <a:p>
          <a:endParaRPr lang="th-TH"/>
        </a:p>
      </dgm:t>
    </dgm:pt>
    <dgm:pt modelId="{5DD60308-C0A9-4996-8435-A58BBCB57D25}" type="pres">
      <dgm:prSet presAssocID="{A3D617CE-279F-4CB2-83E3-0DA112A7235A}" presName="Name0" presStyleCnt="0">
        <dgm:presLayoutVars>
          <dgm:dir/>
          <dgm:resizeHandles val="exact"/>
        </dgm:presLayoutVars>
      </dgm:prSet>
      <dgm:spPr/>
    </dgm:pt>
    <dgm:pt modelId="{9AA5CDE5-D555-4AAB-9FAE-D5290FD1658B}" type="pres">
      <dgm:prSet presAssocID="{A3D617CE-279F-4CB2-83E3-0DA112A7235A}" presName="vNodes" presStyleCnt="0"/>
      <dgm:spPr/>
    </dgm:pt>
    <dgm:pt modelId="{C7D812CE-5C80-41F8-AF80-668242108F53}" type="pres">
      <dgm:prSet presAssocID="{0F0B2CE0-1B53-4F1E-A679-0D3AFF9F75D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2121056-6D24-42FE-A361-302D74FDF297}" type="pres">
      <dgm:prSet presAssocID="{74A451C7-3E84-4099-BFE6-10E7D64C43B6}" presName="spacerT" presStyleCnt="0"/>
      <dgm:spPr/>
    </dgm:pt>
    <dgm:pt modelId="{8450E6A9-76C0-4961-BBBD-DCAAB36EAF92}" type="pres">
      <dgm:prSet presAssocID="{74A451C7-3E84-4099-BFE6-10E7D64C43B6}" presName="sibTrans" presStyleLbl="sibTrans2D1" presStyleIdx="0" presStyleCnt="2"/>
      <dgm:spPr/>
      <dgm:t>
        <a:bodyPr/>
        <a:lstStyle/>
        <a:p>
          <a:endParaRPr lang="th-TH"/>
        </a:p>
      </dgm:t>
    </dgm:pt>
    <dgm:pt modelId="{3504FCAC-9A3E-4ED6-B43B-ABD65AFAA293}" type="pres">
      <dgm:prSet presAssocID="{74A451C7-3E84-4099-BFE6-10E7D64C43B6}" presName="spacerB" presStyleCnt="0"/>
      <dgm:spPr/>
    </dgm:pt>
    <dgm:pt modelId="{5E523F76-2DD4-457B-A2B9-47943EB560B8}" type="pres">
      <dgm:prSet presAssocID="{FBE53843-DB44-4FA8-9A49-576E03B5609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697391D2-174F-4A11-835A-3ECFE714A339}" type="pres">
      <dgm:prSet presAssocID="{A3D617CE-279F-4CB2-83E3-0DA112A7235A}" presName="sibTransLast" presStyleLbl="sibTrans2D1" presStyleIdx="1" presStyleCnt="2"/>
      <dgm:spPr/>
      <dgm:t>
        <a:bodyPr/>
        <a:lstStyle/>
        <a:p>
          <a:endParaRPr lang="th-TH"/>
        </a:p>
      </dgm:t>
    </dgm:pt>
    <dgm:pt modelId="{1870B3BB-668C-4AEF-999D-5450970AF905}" type="pres">
      <dgm:prSet presAssocID="{A3D617CE-279F-4CB2-83E3-0DA112A7235A}" presName="connectorText" presStyleLbl="sibTrans2D1" presStyleIdx="1" presStyleCnt="2"/>
      <dgm:spPr/>
      <dgm:t>
        <a:bodyPr/>
        <a:lstStyle/>
        <a:p>
          <a:endParaRPr lang="th-TH"/>
        </a:p>
      </dgm:t>
    </dgm:pt>
    <dgm:pt modelId="{87BE23D8-0478-403D-8702-8AF4752BBB28}" type="pres">
      <dgm:prSet presAssocID="{A3D617CE-279F-4CB2-83E3-0DA112A7235A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CE6D18AB-521B-4A3C-9E45-AF991F321C97}" type="presOf" srcId="{E89FDE81-8274-4166-ADEA-23B72C64ED41}" destId="{87BE23D8-0478-403D-8702-8AF4752BBB28}" srcOrd="0" destOrd="0" presId="urn:microsoft.com/office/officeart/2005/8/layout/equation2"/>
    <dgm:cxn modelId="{92F1BF6A-0F64-4A37-926A-33330E09DFD3}" type="presOf" srcId="{8D26B63B-6B50-4F39-94E5-710BE2EE707D}" destId="{697391D2-174F-4A11-835A-3ECFE714A339}" srcOrd="0" destOrd="0" presId="urn:microsoft.com/office/officeart/2005/8/layout/equation2"/>
    <dgm:cxn modelId="{CB7D7B31-8843-4016-A184-0CBB6F04B311}" type="presOf" srcId="{0F0B2CE0-1B53-4F1E-A679-0D3AFF9F75D2}" destId="{C7D812CE-5C80-41F8-AF80-668242108F53}" srcOrd="0" destOrd="0" presId="urn:microsoft.com/office/officeart/2005/8/layout/equation2"/>
    <dgm:cxn modelId="{647EB90D-C981-4C24-9F63-60DBECFD6F09}" type="presOf" srcId="{8D26B63B-6B50-4F39-94E5-710BE2EE707D}" destId="{1870B3BB-668C-4AEF-999D-5450970AF905}" srcOrd="1" destOrd="0" presId="urn:microsoft.com/office/officeart/2005/8/layout/equation2"/>
    <dgm:cxn modelId="{AF59039B-911D-4BDB-8F0A-C85363AD5430}" srcId="{A3D617CE-279F-4CB2-83E3-0DA112A7235A}" destId="{0F0B2CE0-1B53-4F1E-A679-0D3AFF9F75D2}" srcOrd="0" destOrd="0" parTransId="{8989F965-F7BB-4B3B-8B58-0EE5A7FDF220}" sibTransId="{74A451C7-3E84-4099-BFE6-10E7D64C43B6}"/>
    <dgm:cxn modelId="{56A4FE4D-3473-4CDB-8D97-8A6D3785BC0D}" type="presOf" srcId="{A3D617CE-279F-4CB2-83E3-0DA112A7235A}" destId="{5DD60308-C0A9-4996-8435-A58BBCB57D25}" srcOrd="0" destOrd="0" presId="urn:microsoft.com/office/officeart/2005/8/layout/equation2"/>
    <dgm:cxn modelId="{E0A08F22-EA8C-42EC-87EC-5539C54BD08D}" srcId="{A3D617CE-279F-4CB2-83E3-0DA112A7235A}" destId="{E89FDE81-8274-4166-ADEA-23B72C64ED41}" srcOrd="2" destOrd="0" parTransId="{C4565D57-926C-402A-A437-AD9C523BD2CF}" sibTransId="{E23CB8DA-AAF7-4DBA-81D0-B3929027E980}"/>
    <dgm:cxn modelId="{1C58BCCC-DC6D-4A37-8402-3ED536DDCBC9}" type="presOf" srcId="{FBE53843-DB44-4FA8-9A49-576E03B56096}" destId="{5E523F76-2DD4-457B-A2B9-47943EB560B8}" srcOrd="0" destOrd="0" presId="urn:microsoft.com/office/officeart/2005/8/layout/equation2"/>
    <dgm:cxn modelId="{1A839597-8351-4958-B0D9-63B8A1B0415C}" srcId="{A3D617CE-279F-4CB2-83E3-0DA112A7235A}" destId="{FBE53843-DB44-4FA8-9A49-576E03B56096}" srcOrd="1" destOrd="0" parTransId="{E6EF27A6-87F1-415C-89B8-368BDA0838FF}" sibTransId="{8D26B63B-6B50-4F39-94E5-710BE2EE707D}"/>
    <dgm:cxn modelId="{89A0BB18-89C4-4C40-9D1C-7F4B5793E50C}" type="presOf" srcId="{74A451C7-3E84-4099-BFE6-10E7D64C43B6}" destId="{8450E6A9-76C0-4961-BBBD-DCAAB36EAF92}" srcOrd="0" destOrd="0" presId="urn:microsoft.com/office/officeart/2005/8/layout/equation2"/>
    <dgm:cxn modelId="{7CD42DC0-18B9-408A-ACFE-D72C19A7F265}" type="presParOf" srcId="{5DD60308-C0A9-4996-8435-A58BBCB57D25}" destId="{9AA5CDE5-D555-4AAB-9FAE-D5290FD1658B}" srcOrd="0" destOrd="0" presId="urn:microsoft.com/office/officeart/2005/8/layout/equation2"/>
    <dgm:cxn modelId="{422B38EA-F3DB-4FF6-BCE9-4AC8A665C390}" type="presParOf" srcId="{9AA5CDE5-D555-4AAB-9FAE-D5290FD1658B}" destId="{C7D812CE-5C80-41F8-AF80-668242108F53}" srcOrd="0" destOrd="0" presId="urn:microsoft.com/office/officeart/2005/8/layout/equation2"/>
    <dgm:cxn modelId="{827E3585-9A11-4B40-8D5E-440BAE7D919E}" type="presParOf" srcId="{9AA5CDE5-D555-4AAB-9FAE-D5290FD1658B}" destId="{92121056-6D24-42FE-A361-302D74FDF297}" srcOrd="1" destOrd="0" presId="urn:microsoft.com/office/officeart/2005/8/layout/equation2"/>
    <dgm:cxn modelId="{7066F468-2130-4E67-BC1A-6E156C6915B9}" type="presParOf" srcId="{9AA5CDE5-D555-4AAB-9FAE-D5290FD1658B}" destId="{8450E6A9-76C0-4961-BBBD-DCAAB36EAF92}" srcOrd="2" destOrd="0" presId="urn:microsoft.com/office/officeart/2005/8/layout/equation2"/>
    <dgm:cxn modelId="{10D21843-A545-440D-8D4C-3F1AB5BE003F}" type="presParOf" srcId="{9AA5CDE5-D555-4AAB-9FAE-D5290FD1658B}" destId="{3504FCAC-9A3E-4ED6-B43B-ABD65AFAA293}" srcOrd="3" destOrd="0" presId="urn:microsoft.com/office/officeart/2005/8/layout/equation2"/>
    <dgm:cxn modelId="{DC0EBD36-D70D-4F28-A148-E1A88859AEE7}" type="presParOf" srcId="{9AA5CDE5-D555-4AAB-9FAE-D5290FD1658B}" destId="{5E523F76-2DD4-457B-A2B9-47943EB560B8}" srcOrd="4" destOrd="0" presId="urn:microsoft.com/office/officeart/2005/8/layout/equation2"/>
    <dgm:cxn modelId="{B27C0D54-9F8F-42BE-B14B-41D6A3BB4F6E}" type="presParOf" srcId="{5DD60308-C0A9-4996-8435-A58BBCB57D25}" destId="{697391D2-174F-4A11-835A-3ECFE714A339}" srcOrd="1" destOrd="0" presId="urn:microsoft.com/office/officeart/2005/8/layout/equation2"/>
    <dgm:cxn modelId="{3A4E8AF1-F36A-432C-AA59-70411B85F648}" type="presParOf" srcId="{697391D2-174F-4A11-835A-3ECFE714A339}" destId="{1870B3BB-668C-4AEF-999D-5450970AF905}" srcOrd="0" destOrd="0" presId="urn:microsoft.com/office/officeart/2005/8/layout/equation2"/>
    <dgm:cxn modelId="{D8C74C50-A0B0-4042-A9D1-DD8648DB3777}" type="presParOf" srcId="{5DD60308-C0A9-4996-8435-A58BBCB57D25}" destId="{87BE23D8-0478-403D-8702-8AF4752BBB28}" srcOrd="2" destOrd="0" presId="urn:microsoft.com/office/officeart/2005/8/layout/equation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C12921-49E6-43CB-8741-7397E21E843C}" type="doc">
      <dgm:prSet loTypeId="urn:microsoft.com/office/officeart/2005/8/layout/b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th-TH"/>
        </a:p>
      </dgm:t>
    </dgm:pt>
    <dgm:pt modelId="{ADF8F4EB-F9AD-434B-921F-1192656975CB}">
      <dgm:prSet phldrT="[Text]"/>
      <dgm:spPr/>
      <dgm:t>
        <a:bodyPr/>
        <a:lstStyle/>
        <a:p>
          <a:r>
            <a:rPr lang="en-US" dirty="0" smtClean="0"/>
            <a:t>text classifier</a:t>
          </a:r>
          <a:endParaRPr lang="th-TH" dirty="0"/>
        </a:p>
      </dgm:t>
    </dgm:pt>
    <dgm:pt modelId="{6FB4754F-9E61-4825-AE46-9C4F1A800E0A}" type="parTrans" cxnId="{28F29724-248D-464E-8C98-AD773D12F158}">
      <dgm:prSet/>
      <dgm:spPr/>
      <dgm:t>
        <a:bodyPr/>
        <a:lstStyle/>
        <a:p>
          <a:endParaRPr lang="th-TH"/>
        </a:p>
      </dgm:t>
    </dgm:pt>
    <dgm:pt modelId="{CC50D0C9-ABFC-4104-B76F-683FC12AD5F4}" type="sibTrans" cxnId="{28F29724-248D-464E-8C98-AD773D12F158}">
      <dgm:prSet/>
      <dgm:spPr/>
      <dgm:t>
        <a:bodyPr/>
        <a:lstStyle/>
        <a:p>
          <a:endParaRPr lang="th-TH"/>
        </a:p>
      </dgm:t>
    </dgm:pt>
    <dgm:pt modelId="{E3411770-E898-4F9A-A522-FAC4B43BA5E9}">
      <dgm:prSet phldrT="[Text]"/>
      <dgm:spPr/>
      <dgm:t>
        <a:bodyPr/>
        <a:lstStyle/>
        <a:p>
          <a:r>
            <a:rPr lang="en-US" dirty="0" smtClean="0"/>
            <a:t>Nodes with their assigned class probabilities </a:t>
          </a:r>
          <a:endParaRPr lang="th-TH" dirty="0"/>
        </a:p>
      </dgm:t>
    </dgm:pt>
    <dgm:pt modelId="{B55200B8-98FF-4EB1-A591-CA40A5C41E78}" type="parTrans" cxnId="{3166CD5D-1F68-45DB-9EC9-254C461B7D14}">
      <dgm:prSet/>
      <dgm:spPr/>
      <dgm:t>
        <a:bodyPr/>
        <a:lstStyle/>
        <a:p>
          <a:endParaRPr lang="th-TH"/>
        </a:p>
      </dgm:t>
    </dgm:pt>
    <dgm:pt modelId="{130FAB01-CA6D-43B2-BF45-15A54DD2CCB9}" type="sibTrans" cxnId="{3166CD5D-1F68-45DB-9EC9-254C461B7D14}">
      <dgm:prSet/>
      <dgm:spPr/>
      <dgm:t>
        <a:bodyPr/>
        <a:lstStyle/>
        <a:p>
          <a:endParaRPr lang="th-TH"/>
        </a:p>
      </dgm:t>
    </dgm:pt>
    <dgm:pt modelId="{E42C7272-CEA9-45AD-8C20-1EB4F6B3A77A}">
      <dgm:prSet phldrT="[Text]"/>
      <dgm:spPr/>
      <dgm:t>
        <a:bodyPr/>
        <a:lstStyle/>
        <a:p>
          <a:r>
            <a:rPr lang="en-US" dirty="0" smtClean="0"/>
            <a:t>Same process to each node’s neighbors </a:t>
          </a:r>
          <a:endParaRPr lang="th-TH" dirty="0"/>
        </a:p>
      </dgm:t>
    </dgm:pt>
    <dgm:pt modelId="{810BA975-3654-48DF-9312-B7B36BD4D437}" type="parTrans" cxnId="{BE3CEB69-649B-436F-8A84-AB161FC6FE38}">
      <dgm:prSet/>
      <dgm:spPr/>
      <dgm:t>
        <a:bodyPr/>
        <a:lstStyle/>
        <a:p>
          <a:endParaRPr lang="th-TH"/>
        </a:p>
      </dgm:t>
    </dgm:pt>
    <dgm:pt modelId="{861A8DEF-F7C0-49CA-B88D-B7D76C1A22DD}" type="sibTrans" cxnId="{BE3CEB69-649B-436F-8A84-AB161FC6FE38}">
      <dgm:prSet/>
      <dgm:spPr/>
      <dgm:t>
        <a:bodyPr/>
        <a:lstStyle/>
        <a:p>
          <a:endParaRPr lang="th-TH"/>
        </a:p>
      </dgm:t>
    </dgm:pt>
    <dgm:pt modelId="{136257DB-947E-465F-93BB-C1D4F75A867E}">
      <dgm:prSet phldrT="[Text]"/>
      <dgm:spPr/>
      <dgm:t>
        <a:bodyPr/>
        <a:lstStyle/>
        <a:p>
          <a:r>
            <a:rPr lang="en-US" dirty="0" smtClean="0"/>
            <a:t>Nodes considered in turn</a:t>
          </a:r>
          <a:endParaRPr lang="th-TH" dirty="0"/>
        </a:p>
      </dgm:t>
    </dgm:pt>
    <dgm:pt modelId="{B7EB1FB4-1537-4D93-A601-947436ED9142}" type="parTrans" cxnId="{BBBAE270-C0EB-4F85-A00C-0E53319B30B4}">
      <dgm:prSet/>
      <dgm:spPr/>
      <dgm:t>
        <a:bodyPr/>
        <a:lstStyle/>
        <a:p>
          <a:endParaRPr lang="th-TH"/>
        </a:p>
      </dgm:t>
    </dgm:pt>
    <dgm:pt modelId="{17C7A6D6-3B37-4B8D-A293-733CA9A0A307}" type="sibTrans" cxnId="{BBBAE270-C0EB-4F85-A00C-0E53319B30B4}">
      <dgm:prSet/>
      <dgm:spPr/>
      <dgm:t>
        <a:bodyPr/>
        <a:lstStyle/>
        <a:p>
          <a:endParaRPr lang="th-TH"/>
        </a:p>
      </dgm:t>
    </dgm:pt>
    <dgm:pt modelId="{998EF1BD-AFAB-4E9E-A150-02AD5519FBFC}">
      <dgm:prSet phldrT="[Text]"/>
      <dgm:spPr/>
      <dgm:t>
        <a:bodyPr/>
        <a:lstStyle/>
        <a:p>
          <a:r>
            <a:rPr lang="en-US" dirty="0" smtClean="0"/>
            <a:t>Nodes’ probabilities reevaluated taking into account  the latest estimates of the neighbors’  </a:t>
          </a:r>
          <a:endParaRPr lang="th-TH" dirty="0"/>
        </a:p>
      </dgm:t>
    </dgm:pt>
    <dgm:pt modelId="{73434707-F1DE-4E0A-94E5-FDE1043A684E}" type="parTrans" cxnId="{86E75EB1-5336-4847-883D-A21990F6D939}">
      <dgm:prSet/>
      <dgm:spPr/>
      <dgm:t>
        <a:bodyPr/>
        <a:lstStyle/>
        <a:p>
          <a:endParaRPr lang="th-TH"/>
        </a:p>
      </dgm:t>
    </dgm:pt>
    <dgm:pt modelId="{46675A1F-D075-492F-90A3-5966AFDB05F4}" type="sibTrans" cxnId="{86E75EB1-5336-4847-883D-A21990F6D939}">
      <dgm:prSet/>
      <dgm:spPr/>
      <dgm:t>
        <a:bodyPr/>
        <a:lstStyle/>
        <a:p>
          <a:endParaRPr lang="th-TH"/>
        </a:p>
      </dgm:t>
    </dgm:pt>
    <dgm:pt modelId="{824D519C-9C9D-41D8-9547-12C6FD5E5D65}" type="pres">
      <dgm:prSet presAssocID="{13C12921-49E6-43CB-8741-7397E21E843C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th-TH"/>
        </a:p>
      </dgm:t>
    </dgm:pt>
    <dgm:pt modelId="{F54C4960-AAE2-4637-BBB3-44F147D346F5}" type="pres">
      <dgm:prSet presAssocID="{ADF8F4EB-F9AD-434B-921F-1192656975CB}" presName="compNode" presStyleCnt="0"/>
      <dgm:spPr/>
    </dgm:pt>
    <dgm:pt modelId="{4F6174D4-E5E3-4BFF-8DE2-F7CA9CE6A748}" type="pres">
      <dgm:prSet presAssocID="{ADF8F4EB-F9AD-434B-921F-1192656975CB}" presName="dummyConnPt" presStyleCnt="0"/>
      <dgm:spPr/>
    </dgm:pt>
    <dgm:pt modelId="{0AADF9B6-18BF-4B8C-8F29-5E07DAA43EAA}" type="pres">
      <dgm:prSet presAssocID="{ADF8F4EB-F9AD-434B-921F-1192656975CB}" presName="node" presStyleLbl="node1" presStyleIdx="0" presStyleCnt="5" custLinFactNeighborX="-6221" custLinFactNeighborY="41899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74E72B7-ACC0-491F-BCCF-B27FE5F8AFF7}" type="pres">
      <dgm:prSet presAssocID="{CC50D0C9-ABFC-4104-B76F-683FC12AD5F4}" presName="sibTrans" presStyleLbl="bgSibTrans2D1" presStyleIdx="0" presStyleCnt="4" custLinFactY="81286" custLinFactNeighborY="100000"/>
      <dgm:spPr/>
      <dgm:t>
        <a:bodyPr/>
        <a:lstStyle/>
        <a:p>
          <a:endParaRPr lang="th-TH"/>
        </a:p>
      </dgm:t>
    </dgm:pt>
    <dgm:pt modelId="{7AEB3B8D-86C9-482B-8C2C-74DAC049C00B}" type="pres">
      <dgm:prSet presAssocID="{E3411770-E898-4F9A-A522-FAC4B43BA5E9}" presName="compNode" presStyleCnt="0"/>
      <dgm:spPr/>
    </dgm:pt>
    <dgm:pt modelId="{8BE6D259-D610-4110-BE80-95D0B30134F8}" type="pres">
      <dgm:prSet presAssocID="{E3411770-E898-4F9A-A522-FAC4B43BA5E9}" presName="dummyConnPt" presStyleCnt="0"/>
      <dgm:spPr/>
    </dgm:pt>
    <dgm:pt modelId="{60B4B7A6-03B0-4748-AEDD-0CC85529BD6B}" type="pres">
      <dgm:prSet presAssocID="{E3411770-E898-4F9A-A522-FAC4B43BA5E9}" presName="node" presStyleLbl="node1" presStyleIdx="1" presStyleCnt="5" custLinFactX="95606" custLinFactNeighborX="100000" custLinFactNeighborY="-8310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D6245179-41B5-4114-BADD-1AA6E4F93B9B}" type="pres">
      <dgm:prSet presAssocID="{130FAB01-CA6D-43B2-BF45-15A54DD2CCB9}" presName="sibTrans" presStyleLbl="bgSibTrans2D1" presStyleIdx="1" presStyleCnt="4" custLinFactNeighborX="33224"/>
      <dgm:spPr/>
      <dgm:t>
        <a:bodyPr/>
        <a:lstStyle/>
        <a:p>
          <a:endParaRPr lang="th-TH"/>
        </a:p>
      </dgm:t>
    </dgm:pt>
    <dgm:pt modelId="{C9E56B7E-26CC-487B-90CF-280415937305}" type="pres">
      <dgm:prSet presAssocID="{E42C7272-CEA9-45AD-8C20-1EB4F6B3A77A}" presName="compNode" presStyleCnt="0"/>
      <dgm:spPr/>
    </dgm:pt>
    <dgm:pt modelId="{5E38408F-01C7-4502-8D5D-92DDA2441CE8}" type="pres">
      <dgm:prSet presAssocID="{E42C7272-CEA9-45AD-8C20-1EB4F6B3A77A}" presName="dummyConnPt" presStyleCnt="0"/>
      <dgm:spPr/>
    </dgm:pt>
    <dgm:pt modelId="{DC1AB882-CB9D-4F86-BE9B-6C39AF54124D}" type="pres">
      <dgm:prSet presAssocID="{E42C7272-CEA9-45AD-8C20-1EB4F6B3A77A}" presName="node" presStyleLbl="node1" presStyleIdx="2" presStyleCnt="5" custLinFactX="96103" custLinFactNeighborX="100000" custLinFactNeighborY="-47790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9ABCB3E4-762B-4D03-B35A-4E5D54CC25F9}" type="pres">
      <dgm:prSet presAssocID="{861A8DEF-F7C0-49CA-B88D-B7D76C1A22DD}" presName="sibTrans" presStyleLbl="bgSibTrans2D1" presStyleIdx="2" presStyleCnt="4" custLinFactY="55873" custLinFactNeighborY="100000"/>
      <dgm:spPr/>
      <dgm:t>
        <a:bodyPr/>
        <a:lstStyle/>
        <a:p>
          <a:endParaRPr lang="th-TH"/>
        </a:p>
      </dgm:t>
    </dgm:pt>
    <dgm:pt modelId="{723505F4-2C34-4FE9-9157-40B19605FB09}" type="pres">
      <dgm:prSet presAssocID="{136257DB-947E-465F-93BB-C1D4F75A867E}" presName="compNode" presStyleCnt="0"/>
      <dgm:spPr/>
    </dgm:pt>
    <dgm:pt modelId="{8F618C3C-D442-41A5-8838-9D6AA60F8B43}" type="pres">
      <dgm:prSet presAssocID="{136257DB-947E-465F-93BB-C1D4F75A867E}" presName="dummyConnPt" presStyleCnt="0"/>
      <dgm:spPr/>
    </dgm:pt>
    <dgm:pt modelId="{229EF06C-454B-4818-9D0E-06F6AAF52541}" type="pres">
      <dgm:prSet presAssocID="{136257DB-947E-465F-93BB-C1D4F75A867E}" presName="node" presStyleLbl="node1" presStyleIdx="3" presStyleCnt="5" custLinFactNeighborX="-62935" custLinFactNeighborY="-48287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550D12D9-039D-4FE6-A813-21E5A2592DB6}" type="pres">
      <dgm:prSet presAssocID="{17C7A6D6-3B37-4B8D-A293-733CA9A0A307}" presName="sibTrans" presStyleLbl="bgSibTrans2D1" presStyleIdx="3" presStyleCnt="4" custLinFactY="55873" custLinFactNeighborY="100000"/>
      <dgm:spPr/>
      <dgm:t>
        <a:bodyPr/>
        <a:lstStyle/>
        <a:p>
          <a:endParaRPr lang="th-TH"/>
        </a:p>
      </dgm:t>
    </dgm:pt>
    <dgm:pt modelId="{49F899CE-A9D2-43B7-B390-0D42073B1D43}" type="pres">
      <dgm:prSet presAssocID="{998EF1BD-AFAB-4E9E-A150-02AD5519FBFC}" presName="compNode" presStyleCnt="0"/>
      <dgm:spPr/>
    </dgm:pt>
    <dgm:pt modelId="{B09CB481-88E7-4FC9-AB6E-3B1D9A2FEB37}" type="pres">
      <dgm:prSet presAssocID="{998EF1BD-AFAB-4E9E-A150-02AD5519FBFC}" presName="dummyConnPt" presStyleCnt="0"/>
      <dgm:spPr/>
    </dgm:pt>
    <dgm:pt modelId="{67384899-CAC1-4E80-82A2-1598AF10C968}" type="pres">
      <dgm:prSet presAssocID="{998EF1BD-AFAB-4E9E-A150-02AD5519FBFC}" presName="node" presStyleLbl="node1" presStyleIdx="4" presStyleCnt="5" custLinFactX="-89469" custLinFactNeighborX="-100000" custLinFactNeighborY="7671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68F860FF-752D-4F42-A910-74AAC411EBBB}" type="presOf" srcId="{130FAB01-CA6D-43B2-BF45-15A54DD2CCB9}" destId="{D6245179-41B5-4114-BADD-1AA6E4F93B9B}" srcOrd="0" destOrd="0" presId="urn:microsoft.com/office/officeart/2005/8/layout/bProcess4"/>
    <dgm:cxn modelId="{3166CD5D-1F68-45DB-9EC9-254C461B7D14}" srcId="{13C12921-49E6-43CB-8741-7397E21E843C}" destId="{E3411770-E898-4F9A-A522-FAC4B43BA5E9}" srcOrd="1" destOrd="0" parTransId="{B55200B8-98FF-4EB1-A591-CA40A5C41E78}" sibTransId="{130FAB01-CA6D-43B2-BF45-15A54DD2CCB9}"/>
    <dgm:cxn modelId="{FAF7787F-C7B0-4F52-BFB9-A3B58B591EC3}" type="presOf" srcId="{136257DB-947E-465F-93BB-C1D4F75A867E}" destId="{229EF06C-454B-4818-9D0E-06F6AAF52541}" srcOrd="0" destOrd="0" presId="urn:microsoft.com/office/officeart/2005/8/layout/bProcess4"/>
    <dgm:cxn modelId="{BE3CEB69-649B-436F-8A84-AB161FC6FE38}" srcId="{13C12921-49E6-43CB-8741-7397E21E843C}" destId="{E42C7272-CEA9-45AD-8C20-1EB4F6B3A77A}" srcOrd="2" destOrd="0" parTransId="{810BA975-3654-48DF-9312-B7B36BD4D437}" sibTransId="{861A8DEF-F7C0-49CA-B88D-B7D76C1A22DD}"/>
    <dgm:cxn modelId="{B57E0FC4-397D-46DE-93DC-D4E3E5918864}" type="presOf" srcId="{998EF1BD-AFAB-4E9E-A150-02AD5519FBFC}" destId="{67384899-CAC1-4E80-82A2-1598AF10C968}" srcOrd="0" destOrd="0" presId="urn:microsoft.com/office/officeart/2005/8/layout/bProcess4"/>
    <dgm:cxn modelId="{75234190-040F-4B6B-8D84-B0C06762E9AE}" type="presOf" srcId="{861A8DEF-F7C0-49CA-B88D-B7D76C1A22DD}" destId="{9ABCB3E4-762B-4D03-B35A-4E5D54CC25F9}" srcOrd="0" destOrd="0" presId="urn:microsoft.com/office/officeart/2005/8/layout/bProcess4"/>
    <dgm:cxn modelId="{BBBAE270-C0EB-4F85-A00C-0E53319B30B4}" srcId="{13C12921-49E6-43CB-8741-7397E21E843C}" destId="{136257DB-947E-465F-93BB-C1D4F75A867E}" srcOrd="3" destOrd="0" parTransId="{B7EB1FB4-1537-4D93-A601-947436ED9142}" sibTransId="{17C7A6D6-3B37-4B8D-A293-733CA9A0A307}"/>
    <dgm:cxn modelId="{28F29724-248D-464E-8C98-AD773D12F158}" srcId="{13C12921-49E6-43CB-8741-7397E21E843C}" destId="{ADF8F4EB-F9AD-434B-921F-1192656975CB}" srcOrd="0" destOrd="0" parTransId="{6FB4754F-9E61-4825-AE46-9C4F1A800E0A}" sibTransId="{CC50D0C9-ABFC-4104-B76F-683FC12AD5F4}"/>
    <dgm:cxn modelId="{7139244A-3051-45B4-9277-DC3D7387E509}" type="presOf" srcId="{E3411770-E898-4F9A-A522-FAC4B43BA5E9}" destId="{60B4B7A6-03B0-4748-AEDD-0CC85529BD6B}" srcOrd="0" destOrd="0" presId="urn:microsoft.com/office/officeart/2005/8/layout/bProcess4"/>
    <dgm:cxn modelId="{8FBBB050-DF31-4EED-A308-DDC725E78864}" type="presOf" srcId="{E42C7272-CEA9-45AD-8C20-1EB4F6B3A77A}" destId="{DC1AB882-CB9D-4F86-BE9B-6C39AF54124D}" srcOrd="0" destOrd="0" presId="urn:microsoft.com/office/officeart/2005/8/layout/bProcess4"/>
    <dgm:cxn modelId="{CDE10120-85B7-4F4A-84EF-823163095CDB}" type="presOf" srcId="{13C12921-49E6-43CB-8741-7397E21E843C}" destId="{824D519C-9C9D-41D8-9547-12C6FD5E5D65}" srcOrd="0" destOrd="0" presId="urn:microsoft.com/office/officeart/2005/8/layout/bProcess4"/>
    <dgm:cxn modelId="{BE958573-C312-4798-885C-76D99665BABF}" type="presOf" srcId="{ADF8F4EB-F9AD-434B-921F-1192656975CB}" destId="{0AADF9B6-18BF-4B8C-8F29-5E07DAA43EAA}" srcOrd="0" destOrd="0" presId="urn:microsoft.com/office/officeart/2005/8/layout/bProcess4"/>
    <dgm:cxn modelId="{31CDD6B9-6C8C-47AF-9A52-14675083BB51}" type="presOf" srcId="{CC50D0C9-ABFC-4104-B76F-683FC12AD5F4}" destId="{D74E72B7-ACC0-491F-BCCF-B27FE5F8AFF7}" srcOrd="0" destOrd="0" presId="urn:microsoft.com/office/officeart/2005/8/layout/bProcess4"/>
    <dgm:cxn modelId="{A48B8111-CB28-4918-B805-9F9D875321D8}" type="presOf" srcId="{17C7A6D6-3B37-4B8D-A293-733CA9A0A307}" destId="{550D12D9-039D-4FE6-A813-21E5A2592DB6}" srcOrd="0" destOrd="0" presId="urn:microsoft.com/office/officeart/2005/8/layout/bProcess4"/>
    <dgm:cxn modelId="{86E75EB1-5336-4847-883D-A21990F6D939}" srcId="{13C12921-49E6-43CB-8741-7397E21E843C}" destId="{998EF1BD-AFAB-4E9E-A150-02AD5519FBFC}" srcOrd="4" destOrd="0" parTransId="{73434707-F1DE-4E0A-94E5-FDE1043A684E}" sibTransId="{46675A1F-D075-492F-90A3-5966AFDB05F4}"/>
    <dgm:cxn modelId="{D00E73D9-B700-42F4-BB0C-9B4B463E066C}" type="presParOf" srcId="{824D519C-9C9D-41D8-9547-12C6FD5E5D65}" destId="{F54C4960-AAE2-4637-BBB3-44F147D346F5}" srcOrd="0" destOrd="0" presId="urn:microsoft.com/office/officeart/2005/8/layout/bProcess4"/>
    <dgm:cxn modelId="{2A3674BF-4226-4794-80E1-1FE8C0EE2BB3}" type="presParOf" srcId="{F54C4960-AAE2-4637-BBB3-44F147D346F5}" destId="{4F6174D4-E5E3-4BFF-8DE2-F7CA9CE6A748}" srcOrd="0" destOrd="0" presId="urn:microsoft.com/office/officeart/2005/8/layout/bProcess4"/>
    <dgm:cxn modelId="{675BBAF2-AD70-4F30-8427-DE5B3C1EBEDC}" type="presParOf" srcId="{F54C4960-AAE2-4637-BBB3-44F147D346F5}" destId="{0AADF9B6-18BF-4B8C-8F29-5E07DAA43EAA}" srcOrd="1" destOrd="0" presId="urn:microsoft.com/office/officeart/2005/8/layout/bProcess4"/>
    <dgm:cxn modelId="{4DAE2BD0-8278-45FC-9F51-C15756878EE0}" type="presParOf" srcId="{824D519C-9C9D-41D8-9547-12C6FD5E5D65}" destId="{D74E72B7-ACC0-491F-BCCF-B27FE5F8AFF7}" srcOrd="1" destOrd="0" presId="urn:microsoft.com/office/officeart/2005/8/layout/bProcess4"/>
    <dgm:cxn modelId="{61AA0C96-3195-43B6-A2B7-CA974B26C108}" type="presParOf" srcId="{824D519C-9C9D-41D8-9547-12C6FD5E5D65}" destId="{7AEB3B8D-86C9-482B-8C2C-74DAC049C00B}" srcOrd="2" destOrd="0" presId="urn:microsoft.com/office/officeart/2005/8/layout/bProcess4"/>
    <dgm:cxn modelId="{6DFF4CA6-2C49-4530-9A17-126488E0E770}" type="presParOf" srcId="{7AEB3B8D-86C9-482B-8C2C-74DAC049C00B}" destId="{8BE6D259-D610-4110-BE80-95D0B30134F8}" srcOrd="0" destOrd="0" presId="urn:microsoft.com/office/officeart/2005/8/layout/bProcess4"/>
    <dgm:cxn modelId="{E2E5E0DA-8B32-44C5-A7C6-61C75634AB02}" type="presParOf" srcId="{7AEB3B8D-86C9-482B-8C2C-74DAC049C00B}" destId="{60B4B7A6-03B0-4748-AEDD-0CC85529BD6B}" srcOrd="1" destOrd="0" presId="urn:microsoft.com/office/officeart/2005/8/layout/bProcess4"/>
    <dgm:cxn modelId="{078BA878-2D25-40AA-9635-D6062D60CC52}" type="presParOf" srcId="{824D519C-9C9D-41D8-9547-12C6FD5E5D65}" destId="{D6245179-41B5-4114-BADD-1AA6E4F93B9B}" srcOrd="3" destOrd="0" presId="urn:microsoft.com/office/officeart/2005/8/layout/bProcess4"/>
    <dgm:cxn modelId="{A4DCA3AD-7523-40B4-84DD-459C2AF0DAA7}" type="presParOf" srcId="{824D519C-9C9D-41D8-9547-12C6FD5E5D65}" destId="{C9E56B7E-26CC-487B-90CF-280415937305}" srcOrd="4" destOrd="0" presId="urn:microsoft.com/office/officeart/2005/8/layout/bProcess4"/>
    <dgm:cxn modelId="{FED81EAD-FE6A-45C2-90FE-54E48FA8C3B2}" type="presParOf" srcId="{C9E56B7E-26CC-487B-90CF-280415937305}" destId="{5E38408F-01C7-4502-8D5D-92DDA2441CE8}" srcOrd="0" destOrd="0" presId="urn:microsoft.com/office/officeart/2005/8/layout/bProcess4"/>
    <dgm:cxn modelId="{08314687-618D-4118-9648-429B061E7283}" type="presParOf" srcId="{C9E56B7E-26CC-487B-90CF-280415937305}" destId="{DC1AB882-CB9D-4F86-BE9B-6C39AF54124D}" srcOrd="1" destOrd="0" presId="urn:microsoft.com/office/officeart/2005/8/layout/bProcess4"/>
    <dgm:cxn modelId="{C06D524C-B4C9-4C27-B8B6-E1B0682EFFEA}" type="presParOf" srcId="{824D519C-9C9D-41D8-9547-12C6FD5E5D65}" destId="{9ABCB3E4-762B-4D03-B35A-4E5D54CC25F9}" srcOrd="5" destOrd="0" presId="urn:microsoft.com/office/officeart/2005/8/layout/bProcess4"/>
    <dgm:cxn modelId="{CA0F8D0B-A542-4F26-AAE3-8E41F82838BA}" type="presParOf" srcId="{824D519C-9C9D-41D8-9547-12C6FD5E5D65}" destId="{723505F4-2C34-4FE9-9157-40B19605FB09}" srcOrd="6" destOrd="0" presId="urn:microsoft.com/office/officeart/2005/8/layout/bProcess4"/>
    <dgm:cxn modelId="{8364E48A-3558-4FFE-B549-08E76EABE941}" type="presParOf" srcId="{723505F4-2C34-4FE9-9157-40B19605FB09}" destId="{8F618C3C-D442-41A5-8838-9D6AA60F8B43}" srcOrd="0" destOrd="0" presId="urn:microsoft.com/office/officeart/2005/8/layout/bProcess4"/>
    <dgm:cxn modelId="{FC2C085D-4709-4AB8-8639-85951C6DDA08}" type="presParOf" srcId="{723505F4-2C34-4FE9-9157-40B19605FB09}" destId="{229EF06C-454B-4818-9D0E-06F6AAF52541}" srcOrd="1" destOrd="0" presId="urn:microsoft.com/office/officeart/2005/8/layout/bProcess4"/>
    <dgm:cxn modelId="{D87DEE00-2A40-4DE1-A30B-3838CBC7F976}" type="presParOf" srcId="{824D519C-9C9D-41D8-9547-12C6FD5E5D65}" destId="{550D12D9-039D-4FE6-A813-21E5A2592DB6}" srcOrd="7" destOrd="0" presId="urn:microsoft.com/office/officeart/2005/8/layout/bProcess4"/>
    <dgm:cxn modelId="{5E63F3CD-CABE-4371-8196-59309BBE064C}" type="presParOf" srcId="{824D519C-9C9D-41D8-9547-12C6FD5E5D65}" destId="{49F899CE-A9D2-43B7-B390-0D42073B1D43}" srcOrd="8" destOrd="0" presId="urn:microsoft.com/office/officeart/2005/8/layout/bProcess4"/>
    <dgm:cxn modelId="{83411AD8-5E1E-48CD-AC7B-670604C36DDB}" type="presParOf" srcId="{49F899CE-A9D2-43B7-B390-0D42073B1D43}" destId="{B09CB481-88E7-4FC9-AB6E-3B1D9A2FEB37}" srcOrd="0" destOrd="0" presId="urn:microsoft.com/office/officeart/2005/8/layout/bProcess4"/>
    <dgm:cxn modelId="{C96485C9-F2CE-4AA5-99F5-C3BFFDDC73A5}" type="presParOf" srcId="{49F899CE-A9D2-43B7-B390-0D42073B1D43}" destId="{67384899-CAC1-4E80-82A2-1598AF10C968}" srcOrd="1" destOrd="0" presId="urn:microsoft.com/office/officeart/2005/8/layout/bProcess4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D84F41-2EE8-461B-BD7D-FF5F48415362}" type="doc">
      <dgm:prSet loTypeId="urn:microsoft.com/office/officeart/2005/8/layout/vList6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th-TH"/>
        </a:p>
      </dgm:t>
    </dgm:pt>
    <dgm:pt modelId="{42E2A736-78E1-4B58-93B7-D24DFBDC3076}">
      <dgm:prSet phldrT="[Text]"/>
      <dgm:spPr/>
      <dgm:t>
        <a:bodyPr/>
        <a:lstStyle/>
        <a:p>
          <a:pPr algn="ctr"/>
          <a:r>
            <a:rPr lang="en-US" dirty="0" smtClean="0">
              <a:latin typeface="+mj-lt"/>
            </a:rPr>
            <a:t>Algorithms</a:t>
          </a:r>
        </a:p>
      </dgm:t>
    </dgm:pt>
    <dgm:pt modelId="{AC85C341-F946-40F3-8A09-526DBD8A5476}" type="parTrans" cxnId="{9B6C98F4-C6F6-494B-94E7-AF7E04122212}">
      <dgm:prSet/>
      <dgm:spPr/>
      <dgm:t>
        <a:bodyPr/>
        <a:lstStyle/>
        <a:p>
          <a:pPr algn="l"/>
          <a:endParaRPr lang="th-TH"/>
        </a:p>
      </dgm:t>
    </dgm:pt>
    <dgm:pt modelId="{9899482C-53E5-4F15-BE82-4F2C5E871013}" type="sibTrans" cxnId="{9B6C98F4-C6F6-494B-94E7-AF7E04122212}">
      <dgm:prSet/>
      <dgm:spPr/>
      <dgm:t>
        <a:bodyPr/>
        <a:lstStyle/>
        <a:p>
          <a:pPr algn="l"/>
          <a:endParaRPr lang="th-TH"/>
        </a:p>
      </dgm:t>
    </dgm:pt>
    <dgm:pt modelId="{58A9F2F8-EDC0-4554-952B-614EF07929B0}">
      <dgm:prSet phldrT="[Text]"/>
      <dgm:spPr/>
      <dgm:t>
        <a:bodyPr/>
        <a:lstStyle/>
        <a:p>
          <a:pPr algn="l"/>
          <a:r>
            <a:rPr lang="en-US" dirty="0" smtClean="0">
              <a:latin typeface="+mn-lt"/>
            </a:rPr>
            <a:t>Dimension reduction</a:t>
          </a:r>
          <a:endParaRPr lang="th-TH" dirty="0">
            <a:latin typeface="+mn-lt"/>
          </a:endParaRPr>
        </a:p>
      </dgm:t>
    </dgm:pt>
    <dgm:pt modelId="{1B04D9E5-59F1-470F-B370-E0E71C947A46}" type="parTrans" cxnId="{2E7211C4-37D7-4459-A555-42F97164D673}">
      <dgm:prSet/>
      <dgm:spPr/>
      <dgm:t>
        <a:bodyPr/>
        <a:lstStyle/>
        <a:p>
          <a:pPr algn="l"/>
          <a:endParaRPr lang="th-TH"/>
        </a:p>
      </dgm:t>
    </dgm:pt>
    <dgm:pt modelId="{443837F4-5DA9-4B7E-85A6-E913F818AE40}" type="sibTrans" cxnId="{2E7211C4-37D7-4459-A555-42F97164D673}">
      <dgm:prSet/>
      <dgm:spPr/>
      <dgm:t>
        <a:bodyPr/>
        <a:lstStyle/>
        <a:p>
          <a:pPr algn="l"/>
          <a:endParaRPr lang="th-TH"/>
        </a:p>
      </dgm:t>
    </dgm:pt>
    <dgm:pt modelId="{3939AEFC-9FB3-41C8-9C87-6C75D9AA3541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Relational learning</a:t>
          </a:r>
        </a:p>
      </dgm:t>
    </dgm:pt>
    <dgm:pt modelId="{6C06F13A-4798-4893-B7B0-A19EC98E8BB3}" type="parTrans" cxnId="{F8A67799-19EC-464D-8FD7-0C4DA593EED3}">
      <dgm:prSet/>
      <dgm:spPr/>
      <dgm:t>
        <a:bodyPr/>
        <a:lstStyle/>
        <a:p>
          <a:pPr algn="l"/>
          <a:endParaRPr lang="th-TH"/>
        </a:p>
      </dgm:t>
    </dgm:pt>
    <dgm:pt modelId="{40D69D78-B874-4221-8738-93712B47A2A3}" type="sibTrans" cxnId="{F8A67799-19EC-464D-8FD7-0C4DA593EED3}">
      <dgm:prSet/>
      <dgm:spPr/>
      <dgm:t>
        <a:bodyPr/>
        <a:lstStyle/>
        <a:p>
          <a:pPr algn="l"/>
          <a:endParaRPr lang="th-TH"/>
        </a:p>
      </dgm:t>
    </dgm:pt>
    <dgm:pt modelId="{098E8900-6D92-4DDB-BFDE-5E62B85B8ECC}">
      <dgm:prSet/>
      <dgm:spPr/>
      <dgm:t>
        <a:bodyPr/>
        <a:lstStyle/>
        <a:p>
          <a:pPr algn="l"/>
          <a:r>
            <a:rPr lang="en-US" dirty="0" smtClean="0">
              <a:solidFill>
                <a:schemeClr val="accent3">
                  <a:lumMod val="75000"/>
                </a:schemeClr>
              </a:solidFill>
              <a:latin typeface="+mn-lt"/>
            </a:rPr>
            <a:t>Modifications to traditional algorithms</a:t>
          </a:r>
        </a:p>
      </dgm:t>
    </dgm:pt>
    <dgm:pt modelId="{3D44F038-C89A-4CD7-AD05-F31FF9823542}" type="parTrans" cxnId="{A218931D-1E16-45B9-8BA5-29B8F469086B}">
      <dgm:prSet/>
      <dgm:spPr/>
      <dgm:t>
        <a:bodyPr/>
        <a:lstStyle/>
        <a:p>
          <a:pPr algn="l"/>
          <a:endParaRPr lang="th-TH"/>
        </a:p>
      </dgm:t>
    </dgm:pt>
    <dgm:pt modelId="{F1F5DD19-A9B5-45A0-BEFC-306FC6B8F75A}" type="sibTrans" cxnId="{A218931D-1E16-45B9-8BA5-29B8F469086B}">
      <dgm:prSet/>
      <dgm:spPr/>
      <dgm:t>
        <a:bodyPr/>
        <a:lstStyle/>
        <a:p>
          <a:pPr algn="l"/>
          <a:endParaRPr lang="th-TH"/>
        </a:p>
      </dgm:t>
    </dgm:pt>
    <dgm:pt modelId="{4C351F04-6423-4E22-BC89-3E1F854BE969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Hierarchical classification</a:t>
          </a:r>
        </a:p>
      </dgm:t>
    </dgm:pt>
    <dgm:pt modelId="{1AE17842-E31E-4AAC-A592-266F222F9BF4}" type="parTrans" cxnId="{9D6C8B0D-E308-4FAA-A97A-D3595407EB8F}">
      <dgm:prSet/>
      <dgm:spPr/>
      <dgm:t>
        <a:bodyPr/>
        <a:lstStyle/>
        <a:p>
          <a:pPr algn="l"/>
          <a:endParaRPr lang="th-TH"/>
        </a:p>
      </dgm:t>
    </dgm:pt>
    <dgm:pt modelId="{60CEB5F2-4A50-457C-8658-C1B16D042507}" type="sibTrans" cxnId="{9D6C8B0D-E308-4FAA-A97A-D3595407EB8F}">
      <dgm:prSet/>
      <dgm:spPr/>
      <dgm:t>
        <a:bodyPr/>
        <a:lstStyle/>
        <a:p>
          <a:pPr algn="l"/>
          <a:endParaRPr lang="th-TH"/>
        </a:p>
      </dgm:t>
    </dgm:pt>
    <dgm:pt modelId="{1CEA4715-3724-44FC-B68F-A12DBCC740E2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Combining information from multiple sources</a:t>
          </a:r>
        </a:p>
      </dgm:t>
    </dgm:pt>
    <dgm:pt modelId="{D69D9AAE-BCF2-441A-92B3-90C91E42EC3E}" type="parTrans" cxnId="{9373B0A0-B769-43E4-872A-C58C41738200}">
      <dgm:prSet/>
      <dgm:spPr/>
      <dgm:t>
        <a:bodyPr/>
        <a:lstStyle/>
        <a:p>
          <a:pPr algn="l"/>
          <a:endParaRPr lang="th-TH"/>
        </a:p>
      </dgm:t>
    </dgm:pt>
    <dgm:pt modelId="{300FEC87-529F-4E4D-9545-F06A32D13B96}" type="sibTrans" cxnId="{9373B0A0-B769-43E4-872A-C58C41738200}">
      <dgm:prSet/>
      <dgm:spPr/>
      <dgm:t>
        <a:bodyPr/>
        <a:lstStyle/>
        <a:p>
          <a:pPr algn="l"/>
          <a:endParaRPr lang="th-TH"/>
        </a:p>
      </dgm:t>
    </dgm:pt>
    <dgm:pt modelId="{439F2C8F-1E8E-4021-B898-2AAA8D782FE7}">
      <dgm:prSet phldrT="[Text]"/>
      <dgm:spPr/>
      <dgm:t>
        <a:bodyPr/>
        <a:lstStyle/>
        <a:p>
          <a:pPr algn="l"/>
          <a:endParaRPr lang="th-TH" dirty="0">
            <a:latin typeface="+mn-lt"/>
          </a:endParaRPr>
        </a:p>
      </dgm:t>
    </dgm:pt>
    <dgm:pt modelId="{1A81C370-6BAF-4B5D-8EA9-A801CB324197}" type="parTrans" cxnId="{4CD754DA-2701-422F-8F79-20E3D632AB72}">
      <dgm:prSet/>
      <dgm:spPr/>
      <dgm:t>
        <a:bodyPr/>
        <a:lstStyle/>
        <a:p>
          <a:pPr algn="l"/>
          <a:endParaRPr lang="th-TH"/>
        </a:p>
      </dgm:t>
    </dgm:pt>
    <dgm:pt modelId="{1134E04D-7437-4F70-91BA-5AD8556FEC49}" type="sibTrans" cxnId="{4CD754DA-2701-422F-8F79-20E3D632AB72}">
      <dgm:prSet/>
      <dgm:spPr/>
      <dgm:t>
        <a:bodyPr/>
        <a:lstStyle/>
        <a:p>
          <a:pPr algn="l"/>
          <a:endParaRPr lang="th-TH"/>
        </a:p>
      </dgm:t>
    </dgm:pt>
    <dgm:pt modelId="{51A32435-E470-49C0-9EC8-B5840F48E873}" type="pres">
      <dgm:prSet presAssocID="{9ED84F41-2EE8-461B-BD7D-FF5F4841536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15FD2B16-3FC3-4614-91CA-1C138B3303D0}" type="pres">
      <dgm:prSet presAssocID="{42E2A736-78E1-4B58-93B7-D24DFBDC3076}" presName="linNode" presStyleCnt="0"/>
      <dgm:spPr/>
    </dgm:pt>
    <dgm:pt modelId="{102EFAE8-4850-4300-8091-D29E5E6CB4FB}" type="pres">
      <dgm:prSet presAssocID="{42E2A736-78E1-4B58-93B7-D24DFBDC3076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031A062A-EDE1-474F-A729-7DD1A5A2F01F}" type="pres">
      <dgm:prSet presAssocID="{42E2A736-78E1-4B58-93B7-D24DFBDC3076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A218931D-1E16-45B9-8BA5-29B8F469086B}" srcId="{42E2A736-78E1-4B58-93B7-D24DFBDC3076}" destId="{098E8900-6D92-4DDB-BFDE-5E62B85B8ECC}" srcOrd="3" destOrd="0" parTransId="{3D44F038-C89A-4CD7-AD05-F31FF9823542}" sibTransId="{F1F5DD19-A9B5-45A0-BEFC-306FC6B8F75A}"/>
    <dgm:cxn modelId="{494E369D-F041-4329-BE3E-470BD828B702}" type="presOf" srcId="{58A9F2F8-EDC0-4554-952B-614EF07929B0}" destId="{031A062A-EDE1-474F-A729-7DD1A5A2F01F}" srcOrd="0" destOrd="1" presId="urn:microsoft.com/office/officeart/2005/8/layout/vList6"/>
    <dgm:cxn modelId="{9B5C27D1-77CA-4E34-BEEB-1D015CEF58B6}" type="presOf" srcId="{1CEA4715-3724-44FC-B68F-A12DBCC740E2}" destId="{031A062A-EDE1-474F-A729-7DD1A5A2F01F}" srcOrd="0" destOrd="5" presId="urn:microsoft.com/office/officeart/2005/8/layout/vList6"/>
    <dgm:cxn modelId="{8B213982-771D-4723-B4C2-8859629715D3}" type="presOf" srcId="{098E8900-6D92-4DDB-BFDE-5E62B85B8ECC}" destId="{031A062A-EDE1-474F-A729-7DD1A5A2F01F}" srcOrd="0" destOrd="3" presId="urn:microsoft.com/office/officeart/2005/8/layout/vList6"/>
    <dgm:cxn modelId="{9D6C8B0D-E308-4FAA-A97A-D3595407EB8F}" srcId="{42E2A736-78E1-4B58-93B7-D24DFBDC3076}" destId="{4C351F04-6423-4E22-BC89-3E1F854BE969}" srcOrd="4" destOrd="0" parTransId="{1AE17842-E31E-4AAC-A592-266F222F9BF4}" sibTransId="{60CEB5F2-4A50-457C-8658-C1B16D042507}"/>
    <dgm:cxn modelId="{F8A67799-19EC-464D-8FD7-0C4DA593EED3}" srcId="{42E2A736-78E1-4B58-93B7-D24DFBDC3076}" destId="{3939AEFC-9FB3-41C8-9C87-6C75D9AA3541}" srcOrd="2" destOrd="0" parTransId="{6C06F13A-4798-4893-B7B0-A19EC98E8BB3}" sibTransId="{40D69D78-B874-4221-8738-93712B47A2A3}"/>
    <dgm:cxn modelId="{2E7211C4-37D7-4459-A555-42F97164D673}" srcId="{42E2A736-78E1-4B58-93B7-D24DFBDC3076}" destId="{58A9F2F8-EDC0-4554-952B-614EF07929B0}" srcOrd="1" destOrd="0" parTransId="{1B04D9E5-59F1-470F-B370-E0E71C947A46}" sibTransId="{443837F4-5DA9-4B7E-85A6-E913F818AE40}"/>
    <dgm:cxn modelId="{AD10CF02-BFE6-4A45-ACEA-FD07FD8F4E35}" type="presOf" srcId="{9ED84F41-2EE8-461B-BD7D-FF5F48415362}" destId="{51A32435-E470-49C0-9EC8-B5840F48E873}" srcOrd="0" destOrd="0" presId="urn:microsoft.com/office/officeart/2005/8/layout/vList6"/>
    <dgm:cxn modelId="{3C7D4BEE-AF26-4053-9050-DF9BA8BBDF7B}" type="presOf" srcId="{3939AEFC-9FB3-41C8-9C87-6C75D9AA3541}" destId="{031A062A-EDE1-474F-A729-7DD1A5A2F01F}" srcOrd="0" destOrd="2" presId="urn:microsoft.com/office/officeart/2005/8/layout/vList6"/>
    <dgm:cxn modelId="{9373B0A0-B769-43E4-872A-C58C41738200}" srcId="{42E2A736-78E1-4B58-93B7-D24DFBDC3076}" destId="{1CEA4715-3724-44FC-B68F-A12DBCC740E2}" srcOrd="5" destOrd="0" parTransId="{D69D9AAE-BCF2-441A-92B3-90C91E42EC3E}" sibTransId="{300FEC87-529F-4E4D-9545-F06A32D13B96}"/>
    <dgm:cxn modelId="{D6C192F6-F03E-477D-A197-75D9536F539A}" type="presOf" srcId="{42E2A736-78E1-4B58-93B7-D24DFBDC3076}" destId="{102EFAE8-4850-4300-8091-D29E5E6CB4FB}" srcOrd="0" destOrd="0" presId="urn:microsoft.com/office/officeart/2005/8/layout/vList6"/>
    <dgm:cxn modelId="{43AFF05F-9C47-4D27-A8C1-32104BE7244F}" type="presOf" srcId="{439F2C8F-1E8E-4021-B898-2AAA8D782FE7}" destId="{031A062A-EDE1-474F-A729-7DD1A5A2F01F}" srcOrd="0" destOrd="0" presId="urn:microsoft.com/office/officeart/2005/8/layout/vList6"/>
    <dgm:cxn modelId="{E8A66810-9880-4044-A036-34CB3B8C8510}" type="presOf" srcId="{4C351F04-6423-4E22-BC89-3E1F854BE969}" destId="{031A062A-EDE1-474F-A729-7DD1A5A2F01F}" srcOrd="0" destOrd="4" presId="urn:microsoft.com/office/officeart/2005/8/layout/vList6"/>
    <dgm:cxn modelId="{9B6C98F4-C6F6-494B-94E7-AF7E04122212}" srcId="{9ED84F41-2EE8-461B-BD7D-FF5F48415362}" destId="{42E2A736-78E1-4B58-93B7-D24DFBDC3076}" srcOrd="0" destOrd="0" parTransId="{AC85C341-F946-40F3-8A09-526DBD8A5476}" sibTransId="{9899482C-53E5-4F15-BE82-4F2C5E871013}"/>
    <dgm:cxn modelId="{4CD754DA-2701-422F-8F79-20E3D632AB72}" srcId="{42E2A736-78E1-4B58-93B7-D24DFBDC3076}" destId="{439F2C8F-1E8E-4021-B898-2AAA8D782FE7}" srcOrd="0" destOrd="0" parTransId="{1A81C370-6BAF-4B5D-8EA9-A801CB324197}" sibTransId="{1134E04D-7437-4F70-91BA-5AD8556FEC49}"/>
    <dgm:cxn modelId="{F7A64033-0B4D-4B45-9AB8-567BBDCDB95D}" type="presParOf" srcId="{51A32435-E470-49C0-9EC8-B5840F48E873}" destId="{15FD2B16-3FC3-4614-91CA-1C138B3303D0}" srcOrd="0" destOrd="0" presId="urn:microsoft.com/office/officeart/2005/8/layout/vList6"/>
    <dgm:cxn modelId="{2F5FC8B0-61F0-465A-85C7-9721609271B3}" type="presParOf" srcId="{15FD2B16-3FC3-4614-91CA-1C138B3303D0}" destId="{102EFAE8-4850-4300-8091-D29E5E6CB4FB}" srcOrd="0" destOrd="0" presId="urn:microsoft.com/office/officeart/2005/8/layout/vList6"/>
    <dgm:cxn modelId="{C064FE75-FDA2-4597-AF7D-3BBE8C9558AD}" type="presParOf" srcId="{15FD2B16-3FC3-4614-91CA-1C138B3303D0}" destId="{031A062A-EDE1-474F-A729-7DD1A5A2F01F}" srcOrd="1" destOrd="0" presId="urn:microsoft.com/office/officeart/2005/8/layout/vList6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62F543-4BC8-4EAE-8F61-34AF134BFDBA}" type="doc">
      <dgm:prSet loTypeId="urn:microsoft.com/office/officeart/2005/8/layout/hList6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th-TH"/>
        </a:p>
      </dgm:t>
    </dgm:pt>
    <dgm:pt modelId="{5B094047-5D1B-40B0-914E-EC95E11F53C5}">
      <dgm:prSet phldrT="[Text]"/>
      <dgm:spPr/>
      <dgm:t>
        <a:bodyPr/>
        <a:lstStyle/>
        <a:p>
          <a:r>
            <a:rPr lang="en-US" dirty="0" smtClean="0"/>
            <a:t>1</a:t>
          </a:r>
          <a:r>
            <a:rPr lang="en-US" baseline="30000" dirty="0" smtClean="0"/>
            <a:t>st</a:t>
          </a:r>
          <a:r>
            <a:rPr lang="en-US" dirty="0" smtClean="0"/>
            <a:t>: Identify the most important positive features</a:t>
          </a:r>
          <a:endParaRPr lang="th-TH" dirty="0"/>
        </a:p>
      </dgm:t>
    </dgm:pt>
    <dgm:pt modelId="{0DCD98FB-9315-47BC-A05A-2C81C9621E37}" type="parTrans" cxnId="{523185B4-6D8F-462A-99AB-553FF2D175DA}">
      <dgm:prSet/>
      <dgm:spPr/>
      <dgm:t>
        <a:bodyPr/>
        <a:lstStyle/>
        <a:p>
          <a:endParaRPr lang="th-TH"/>
        </a:p>
      </dgm:t>
    </dgm:pt>
    <dgm:pt modelId="{9EC0C78B-1725-4D30-99E9-3010065DD48C}" type="sibTrans" cxnId="{523185B4-6D8F-462A-99AB-553FF2D175DA}">
      <dgm:prSet/>
      <dgm:spPr/>
      <dgm:t>
        <a:bodyPr/>
        <a:lstStyle/>
        <a:p>
          <a:endParaRPr lang="th-TH"/>
        </a:p>
      </dgm:t>
    </dgm:pt>
    <dgm:pt modelId="{CE845452-7289-40FF-B44C-1CDFD9397F16}">
      <dgm:prSet phldrT="[Text]"/>
      <dgm:spPr/>
      <dgm:t>
        <a:bodyPr/>
        <a:lstStyle/>
        <a:p>
          <a:r>
            <a:rPr lang="en-US" dirty="0" smtClean="0"/>
            <a:t>Positive data given</a:t>
          </a:r>
          <a:endParaRPr lang="th-TH" dirty="0"/>
        </a:p>
      </dgm:t>
    </dgm:pt>
    <dgm:pt modelId="{0AA2CDDB-DCDE-4E02-86FA-11046C83E7BD}" type="parTrans" cxnId="{1C1C90B5-F350-49F6-9331-6AD5B5AD0CD7}">
      <dgm:prSet/>
      <dgm:spPr/>
      <dgm:t>
        <a:bodyPr/>
        <a:lstStyle/>
        <a:p>
          <a:endParaRPr lang="th-TH"/>
        </a:p>
      </dgm:t>
    </dgm:pt>
    <dgm:pt modelId="{3CC279D9-E781-4449-ABDA-3929373ED2B2}" type="sibTrans" cxnId="{1C1C90B5-F350-49F6-9331-6AD5B5AD0CD7}">
      <dgm:prSet/>
      <dgm:spPr/>
      <dgm:t>
        <a:bodyPr/>
        <a:lstStyle/>
        <a:p>
          <a:endParaRPr lang="th-TH"/>
        </a:p>
      </dgm:t>
    </dgm:pt>
    <dgm:pt modelId="{9E98799E-036F-4B85-B4E0-42EA382C9C7B}">
      <dgm:prSet phldrT="[Text]"/>
      <dgm:spPr/>
      <dgm:t>
        <a:bodyPr/>
        <a:lstStyle/>
        <a:p>
          <a:r>
            <a:rPr lang="en-US" dirty="0" smtClean="0"/>
            <a:t>Unlabeled data given</a:t>
          </a:r>
          <a:endParaRPr lang="th-TH" dirty="0"/>
        </a:p>
      </dgm:t>
    </dgm:pt>
    <dgm:pt modelId="{DBBA6256-8B29-4DA2-8071-4BA9194A1BF8}" type="parTrans" cxnId="{E1ACA177-02EF-431B-BCFF-A0239249B5EF}">
      <dgm:prSet/>
      <dgm:spPr/>
      <dgm:t>
        <a:bodyPr/>
        <a:lstStyle/>
        <a:p>
          <a:endParaRPr lang="th-TH"/>
        </a:p>
      </dgm:t>
    </dgm:pt>
    <dgm:pt modelId="{F241C95A-96D4-41DC-AF53-71EFD02961E9}" type="sibTrans" cxnId="{E1ACA177-02EF-431B-BCFF-A0239249B5EF}">
      <dgm:prSet/>
      <dgm:spPr/>
      <dgm:t>
        <a:bodyPr/>
        <a:lstStyle/>
        <a:p>
          <a:endParaRPr lang="th-TH"/>
        </a:p>
      </dgm:t>
    </dgm:pt>
    <dgm:pt modelId="{E4FE45CB-4390-4F59-93C5-AD969B6F935D}">
      <dgm:prSet phldrT="[Text]"/>
      <dgm:spPr/>
      <dgm:t>
        <a:bodyPr/>
        <a:lstStyle/>
        <a:p>
          <a:r>
            <a:rPr lang="en-US" dirty="0" smtClean="0"/>
            <a:t>2</a:t>
          </a:r>
          <a:r>
            <a:rPr lang="en-US" baseline="30000" dirty="0" smtClean="0"/>
            <a:t>nd</a:t>
          </a:r>
          <a:r>
            <a:rPr lang="en-US" dirty="0" smtClean="0"/>
            <a:t>: Positive Feature Filtering</a:t>
          </a:r>
          <a:endParaRPr lang="th-TH" dirty="0"/>
        </a:p>
      </dgm:t>
    </dgm:pt>
    <dgm:pt modelId="{3D951869-7AE9-40F0-8786-4DD3AFAC31F5}" type="parTrans" cxnId="{E0D8FD1B-1C42-4D77-BCB3-3F66F61C565A}">
      <dgm:prSet/>
      <dgm:spPr/>
      <dgm:t>
        <a:bodyPr/>
        <a:lstStyle/>
        <a:p>
          <a:endParaRPr lang="th-TH"/>
        </a:p>
      </dgm:t>
    </dgm:pt>
    <dgm:pt modelId="{D0FA1CFA-68CA-4A8F-9B0A-88A368AAA4B7}" type="sibTrans" cxnId="{E0D8FD1B-1C42-4D77-BCB3-3F66F61C565A}">
      <dgm:prSet/>
      <dgm:spPr/>
      <dgm:t>
        <a:bodyPr/>
        <a:lstStyle/>
        <a:p>
          <a:endParaRPr lang="th-TH"/>
        </a:p>
      </dgm:t>
    </dgm:pt>
    <dgm:pt modelId="{E992E01E-5328-47A2-B56F-7360550FF997}">
      <dgm:prSet phldrT="[Text]"/>
      <dgm:spPr/>
      <dgm:t>
        <a:bodyPr/>
        <a:lstStyle/>
        <a:p>
          <a:r>
            <a:rPr lang="en-US" dirty="0" smtClean="0"/>
            <a:t>Filtering out possible positive examples from unlabeled data</a:t>
          </a:r>
          <a:endParaRPr lang="th-TH" dirty="0"/>
        </a:p>
      </dgm:t>
    </dgm:pt>
    <dgm:pt modelId="{BEF492BF-E06F-421F-B1D3-964F8CA7C8D1}" type="parTrans" cxnId="{3AA9DF32-E9D7-493B-A1A8-545545B885C7}">
      <dgm:prSet/>
      <dgm:spPr/>
      <dgm:t>
        <a:bodyPr/>
        <a:lstStyle/>
        <a:p>
          <a:endParaRPr lang="th-TH"/>
        </a:p>
      </dgm:t>
    </dgm:pt>
    <dgm:pt modelId="{E6D03931-C602-4A53-8A60-5A23AAF36E22}" type="sibTrans" cxnId="{3AA9DF32-E9D7-493B-A1A8-545545B885C7}">
      <dgm:prSet/>
      <dgm:spPr/>
      <dgm:t>
        <a:bodyPr/>
        <a:lstStyle/>
        <a:p>
          <a:endParaRPr lang="th-TH"/>
        </a:p>
      </dgm:t>
    </dgm:pt>
    <dgm:pt modelId="{9FAFC4BA-8483-4FAC-9D70-076F228C8E7D}">
      <dgm:prSet phldrT="[Text]"/>
      <dgm:spPr/>
      <dgm:t>
        <a:bodyPr/>
        <a:lstStyle/>
        <a:p>
          <a:r>
            <a:rPr lang="en-US" dirty="0" smtClean="0"/>
            <a:t>Leaving only negative examples (filter negative samples)</a:t>
          </a:r>
          <a:endParaRPr lang="th-TH" dirty="0"/>
        </a:p>
      </dgm:t>
    </dgm:pt>
    <dgm:pt modelId="{9D123ADD-0FC5-41F0-BB18-5F9FFCAF96B6}" type="parTrans" cxnId="{41CB906B-5BF7-4024-B28A-7C77F3C09CFC}">
      <dgm:prSet/>
      <dgm:spPr/>
      <dgm:t>
        <a:bodyPr/>
        <a:lstStyle/>
        <a:p>
          <a:endParaRPr lang="th-TH"/>
        </a:p>
      </dgm:t>
    </dgm:pt>
    <dgm:pt modelId="{4FCE98CB-A0C8-4FEC-9D79-3E74A01C81D9}" type="sibTrans" cxnId="{41CB906B-5BF7-4024-B28A-7C77F3C09CFC}">
      <dgm:prSet/>
      <dgm:spPr/>
      <dgm:t>
        <a:bodyPr/>
        <a:lstStyle/>
        <a:p>
          <a:endParaRPr lang="th-TH"/>
        </a:p>
      </dgm:t>
    </dgm:pt>
    <dgm:pt modelId="{B51E9AE6-952A-4750-AC17-6CCB523052D8}">
      <dgm:prSet phldrT="[Text]"/>
      <dgm:spPr/>
      <dgm:t>
        <a:bodyPr/>
        <a:lstStyle/>
        <a:p>
          <a:r>
            <a:rPr lang="en-US" dirty="0" smtClean="0"/>
            <a:t>3</a:t>
          </a:r>
          <a:r>
            <a:rPr lang="en-US" baseline="30000" dirty="0" smtClean="0"/>
            <a:t>rd</a:t>
          </a:r>
          <a:r>
            <a:rPr lang="en-US" dirty="0" smtClean="0"/>
            <a:t>: training SVM classifier</a:t>
          </a:r>
          <a:endParaRPr lang="th-TH" dirty="0"/>
        </a:p>
      </dgm:t>
    </dgm:pt>
    <dgm:pt modelId="{99A61FBE-B2E7-4129-872E-5F3375B808EC}" type="parTrans" cxnId="{6EE9EF0E-5C1A-4818-ACFD-677ECA4F4DD8}">
      <dgm:prSet/>
      <dgm:spPr/>
      <dgm:t>
        <a:bodyPr/>
        <a:lstStyle/>
        <a:p>
          <a:endParaRPr lang="th-TH"/>
        </a:p>
      </dgm:t>
    </dgm:pt>
    <dgm:pt modelId="{54DBF046-97C6-454D-9CE8-FD6067946D73}" type="sibTrans" cxnId="{6EE9EF0E-5C1A-4818-ACFD-677ECA4F4DD8}">
      <dgm:prSet/>
      <dgm:spPr/>
      <dgm:t>
        <a:bodyPr/>
        <a:lstStyle/>
        <a:p>
          <a:endParaRPr lang="th-TH"/>
        </a:p>
      </dgm:t>
    </dgm:pt>
    <dgm:pt modelId="{C378E2B7-F91E-4937-99FA-C3C0110E549B}">
      <dgm:prSet phldrT="[Text]"/>
      <dgm:spPr/>
      <dgm:t>
        <a:bodyPr/>
        <a:lstStyle/>
        <a:p>
          <a:r>
            <a:rPr lang="en-US" dirty="0" smtClean="0"/>
            <a:t>Trained on the labeled positive examples</a:t>
          </a:r>
          <a:endParaRPr lang="th-TH" dirty="0"/>
        </a:p>
      </dgm:t>
    </dgm:pt>
    <dgm:pt modelId="{EF72CB5E-1BFA-4EE8-B48E-2D4874690BF5}" type="parTrans" cxnId="{AACD51D7-42A9-4515-A632-5020B99F7595}">
      <dgm:prSet/>
      <dgm:spPr/>
      <dgm:t>
        <a:bodyPr/>
        <a:lstStyle/>
        <a:p>
          <a:endParaRPr lang="th-TH"/>
        </a:p>
      </dgm:t>
    </dgm:pt>
    <dgm:pt modelId="{BF8BC675-0C6C-4101-94F4-24B42C98C5B0}" type="sibTrans" cxnId="{AACD51D7-42A9-4515-A632-5020B99F7595}">
      <dgm:prSet/>
      <dgm:spPr/>
      <dgm:t>
        <a:bodyPr/>
        <a:lstStyle/>
        <a:p>
          <a:endParaRPr lang="th-TH"/>
        </a:p>
      </dgm:t>
    </dgm:pt>
    <dgm:pt modelId="{9252E065-CE1E-4879-8D1F-2DEDC81DF641}">
      <dgm:prSet phldrT="[Text]"/>
      <dgm:spPr/>
      <dgm:t>
        <a:bodyPr/>
        <a:lstStyle/>
        <a:p>
          <a:r>
            <a:rPr lang="en-US" dirty="0" smtClean="0"/>
            <a:t>Trained on the filtered negative examples</a:t>
          </a:r>
          <a:endParaRPr lang="th-TH" dirty="0"/>
        </a:p>
      </dgm:t>
    </dgm:pt>
    <dgm:pt modelId="{C9C5886B-8073-43EB-A915-BD49A5A53795}" type="parTrans" cxnId="{C24B098F-BC77-4549-8C35-5DC30F366348}">
      <dgm:prSet/>
      <dgm:spPr/>
      <dgm:t>
        <a:bodyPr/>
        <a:lstStyle/>
        <a:p>
          <a:endParaRPr lang="th-TH"/>
        </a:p>
      </dgm:t>
    </dgm:pt>
    <dgm:pt modelId="{93253257-DBEE-41D9-875C-26B9171FB624}" type="sibTrans" cxnId="{C24B098F-BC77-4549-8C35-5DC30F366348}">
      <dgm:prSet/>
      <dgm:spPr/>
      <dgm:t>
        <a:bodyPr/>
        <a:lstStyle/>
        <a:p>
          <a:endParaRPr lang="th-TH"/>
        </a:p>
      </dgm:t>
    </dgm:pt>
    <dgm:pt modelId="{EAB397F3-DA54-4F1E-910B-81C503B83F7F}" type="pres">
      <dgm:prSet presAssocID="{4362F543-4BC8-4EAE-8F61-34AF134BFDB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h-TH"/>
        </a:p>
      </dgm:t>
    </dgm:pt>
    <dgm:pt modelId="{79A41ACA-F22F-4CEE-967C-549053989A93}" type="pres">
      <dgm:prSet presAssocID="{5B094047-5D1B-40B0-914E-EC95E11F53C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EEB91C90-BD57-4737-B84C-3C414F71C3CB}" type="pres">
      <dgm:prSet presAssocID="{9EC0C78B-1725-4D30-99E9-3010065DD48C}" presName="sibTrans" presStyleCnt="0"/>
      <dgm:spPr/>
    </dgm:pt>
    <dgm:pt modelId="{32740181-27CA-430B-9521-903DE524D366}" type="pres">
      <dgm:prSet presAssocID="{E4FE45CB-4390-4F59-93C5-AD969B6F935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19B65E8C-5451-447D-AC27-B8166362D67D}" type="pres">
      <dgm:prSet presAssocID="{D0FA1CFA-68CA-4A8F-9B0A-88A368AAA4B7}" presName="sibTrans" presStyleCnt="0"/>
      <dgm:spPr/>
    </dgm:pt>
    <dgm:pt modelId="{2CF711EF-E442-4BB5-830B-1E6DC1363C4B}" type="pres">
      <dgm:prSet presAssocID="{B51E9AE6-952A-4750-AC17-6CCB523052D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F4E9B5E2-96B3-48A0-BB0F-59B34742DC9D}" type="presOf" srcId="{C378E2B7-F91E-4937-99FA-C3C0110E549B}" destId="{2CF711EF-E442-4BB5-830B-1E6DC1363C4B}" srcOrd="0" destOrd="1" presId="urn:microsoft.com/office/officeart/2005/8/layout/hList6"/>
    <dgm:cxn modelId="{41CB906B-5BF7-4024-B28A-7C77F3C09CFC}" srcId="{E4FE45CB-4390-4F59-93C5-AD969B6F935D}" destId="{9FAFC4BA-8483-4FAC-9D70-076F228C8E7D}" srcOrd="1" destOrd="0" parTransId="{9D123ADD-0FC5-41F0-BB18-5F9FFCAF96B6}" sibTransId="{4FCE98CB-A0C8-4FEC-9D79-3E74A01C81D9}"/>
    <dgm:cxn modelId="{CFC2AD80-7968-4E2F-8FA2-84DA07E411B8}" type="presOf" srcId="{5B094047-5D1B-40B0-914E-EC95E11F53C5}" destId="{79A41ACA-F22F-4CEE-967C-549053989A93}" srcOrd="0" destOrd="0" presId="urn:microsoft.com/office/officeart/2005/8/layout/hList6"/>
    <dgm:cxn modelId="{FEF1D376-4147-4545-BC52-B10F5C06D223}" type="presOf" srcId="{E4FE45CB-4390-4F59-93C5-AD969B6F935D}" destId="{32740181-27CA-430B-9521-903DE524D366}" srcOrd="0" destOrd="0" presId="urn:microsoft.com/office/officeart/2005/8/layout/hList6"/>
    <dgm:cxn modelId="{C24B098F-BC77-4549-8C35-5DC30F366348}" srcId="{B51E9AE6-952A-4750-AC17-6CCB523052D8}" destId="{9252E065-CE1E-4879-8D1F-2DEDC81DF641}" srcOrd="1" destOrd="0" parTransId="{C9C5886B-8073-43EB-A915-BD49A5A53795}" sibTransId="{93253257-DBEE-41D9-875C-26B9171FB624}"/>
    <dgm:cxn modelId="{523185B4-6D8F-462A-99AB-553FF2D175DA}" srcId="{4362F543-4BC8-4EAE-8F61-34AF134BFDBA}" destId="{5B094047-5D1B-40B0-914E-EC95E11F53C5}" srcOrd="0" destOrd="0" parTransId="{0DCD98FB-9315-47BC-A05A-2C81C9621E37}" sibTransId="{9EC0C78B-1725-4D30-99E9-3010065DD48C}"/>
    <dgm:cxn modelId="{AACD51D7-42A9-4515-A632-5020B99F7595}" srcId="{B51E9AE6-952A-4750-AC17-6CCB523052D8}" destId="{C378E2B7-F91E-4937-99FA-C3C0110E549B}" srcOrd="0" destOrd="0" parTransId="{EF72CB5E-1BFA-4EE8-B48E-2D4874690BF5}" sibTransId="{BF8BC675-0C6C-4101-94F4-24B42C98C5B0}"/>
    <dgm:cxn modelId="{3FD7BD35-0DE8-4961-918D-CAA1FDA4F9D5}" type="presOf" srcId="{9E98799E-036F-4B85-B4E0-42EA382C9C7B}" destId="{79A41ACA-F22F-4CEE-967C-549053989A93}" srcOrd="0" destOrd="2" presId="urn:microsoft.com/office/officeart/2005/8/layout/hList6"/>
    <dgm:cxn modelId="{BB24AC6D-3684-437F-8453-1EAF5E144783}" type="presOf" srcId="{E992E01E-5328-47A2-B56F-7360550FF997}" destId="{32740181-27CA-430B-9521-903DE524D366}" srcOrd="0" destOrd="1" presId="urn:microsoft.com/office/officeart/2005/8/layout/hList6"/>
    <dgm:cxn modelId="{6A2981BC-3D86-4E4C-9D9E-3D9EEFB38FBF}" type="presOf" srcId="{9252E065-CE1E-4879-8D1F-2DEDC81DF641}" destId="{2CF711EF-E442-4BB5-830B-1E6DC1363C4B}" srcOrd="0" destOrd="2" presId="urn:microsoft.com/office/officeart/2005/8/layout/hList6"/>
    <dgm:cxn modelId="{3AA9DF32-E9D7-493B-A1A8-545545B885C7}" srcId="{E4FE45CB-4390-4F59-93C5-AD969B6F935D}" destId="{E992E01E-5328-47A2-B56F-7360550FF997}" srcOrd="0" destOrd="0" parTransId="{BEF492BF-E06F-421F-B1D3-964F8CA7C8D1}" sibTransId="{E6D03931-C602-4A53-8A60-5A23AAF36E22}"/>
    <dgm:cxn modelId="{CE5A0068-CA08-4954-A493-1C51A68BD114}" type="presOf" srcId="{CE845452-7289-40FF-B44C-1CDFD9397F16}" destId="{79A41ACA-F22F-4CEE-967C-549053989A93}" srcOrd="0" destOrd="1" presId="urn:microsoft.com/office/officeart/2005/8/layout/hList6"/>
    <dgm:cxn modelId="{6310EB67-EA0B-4FE5-BCB2-A9AF09A6BCF0}" type="presOf" srcId="{B51E9AE6-952A-4750-AC17-6CCB523052D8}" destId="{2CF711EF-E442-4BB5-830B-1E6DC1363C4B}" srcOrd="0" destOrd="0" presId="urn:microsoft.com/office/officeart/2005/8/layout/hList6"/>
    <dgm:cxn modelId="{E1ACA177-02EF-431B-BCFF-A0239249B5EF}" srcId="{5B094047-5D1B-40B0-914E-EC95E11F53C5}" destId="{9E98799E-036F-4B85-B4E0-42EA382C9C7B}" srcOrd="1" destOrd="0" parTransId="{DBBA6256-8B29-4DA2-8071-4BA9194A1BF8}" sibTransId="{F241C95A-96D4-41DC-AF53-71EFD02961E9}"/>
    <dgm:cxn modelId="{068C07CD-F65A-4913-A35A-DD0297159AF7}" type="presOf" srcId="{4362F543-4BC8-4EAE-8F61-34AF134BFDBA}" destId="{EAB397F3-DA54-4F1E-910B-81C503B83F7F}" srcOrd="0" destOrd="0" presId="urn:microsoft.com/office/officeart/2005/8/layout/hList6"/>
    <dgm:cxn modelId="{E0D8FD1B-1C42-4D77-BCB3-3F66F61C565A}" srcId="{4362F543-4BC8-4EAE-8F61-34AF134BFDBA}" destId="{E4FE45CB-4390-4F59-93C5-AD969B6F935D}" srcOrd="1" destOrd="0" parTransId="{3D951869-7AE9-40F0-8786-4DD3AFAC31F5}" sibTransId="{D0FA1CFA-68CA-4A8F-9B0A-88A368AAA4B7}"/>
    <dgm:cxn modelId="{1C1C90B5-F350-49F6-9331-6AD5B5AD0CD7}" srcId="{5B094047-5D1B-40B0-914E-EC95E11F53C5}" destId="{CE845452-7289-40FF-B44C-1CDFD9397F16}" srcOrd="0" destOrd="0" parTransId="{0AA2CDDB-DCDE-4E02-86FA-11046C83E7BD}" sibTransId="{3CC279D9-E781-4449-ABDA-3929373ED2B2}"/>
    <dgm:cxn modelId="{13B8F42E-6526-4FDF-B1A3-EAA6228B87E3}" type="presOf" srcId="{9FAFC4BA-8483-4FAC-9D70-076F228C8E7D}" destId="{32740181-27CA-430B-9521-903DE524D366}" srcOrd="0" destOrd="2" presId="urn:microsoft.com/office/officeart/2005/8/layout/hList6"/>
    <dgm:cxn modelId="{6EE9EF0E-5C1A-4818-ACFD-677ECA4F4DD8}" srcId="{4362F543-4BC8-4EAE-8F61-34AF134BFDBA}" destId="{B51E9AE6-952A-4750-AC17-6CCB523052D8}" srcOrd="2" destOrd="0" parTransId="{99A61FBE-B2E7-4129-872E-5F3375B808EC}" sibTransId="{54DBF046-97C6-454D-9CE8-FD6067946D73}"/>
    <dgm:cxn modelId="{EC71F302-CE85-478E-ABA1-1DA96BC5EF86}" type="presParOf" srcId="{EAB397F3-DA54-4F1E-910B-81C503B83F7F}" destId="{79A41ACA-F22F-4CEE-967C-549053989A93}" srcOrd="0" destOrd="0" presId="urn:microsoft.com/office/officeart/2005/8/layout/hList6"/>
    <dgm:cxn modelId="{456F0156-2EA2-4D66-B3DD-3E403C83E3EA}" type="presParOf" srcId="{EAB397F3-DA54-4F1E-910B-81C503B83F7F}" destId="{EEB91C90-BD57-4737-B84C-3C414F71C3CB}" srcOrd="1" destOrd="0" presId="urn:microsoft.com/office/officeart/2005/8/layout/hList6"/>
    <dgm:cxn modelId="{CC8155D9-0753-4157-AEF4-0BA65214BAA3}" type="presParOf" srcId="{EAB397F3-DA54-4F1E-910B-81C503B83F7F}" destId="{32740181-27CA-430B-9521-903DE524D366}" srcOrd="2" destOrd="0" presId="urn:microsoft.com/office/officeart/2005/8/layout/hList6"/>
    <dgm:cxn modelId="{A15CCD6C-D44C-44E2-AD00-68362A7489FD}" type="presParOf" srcId="{EAB397F3-DA54-4F1E-910B-81C503B83F7F}" destId="{19B65E8C-5451-447D-AC27-B8166362D67D}" srcOrd="3" destOrd="0" presId="urn:microsoft.com/office/officeart/2005/8/layout/hList6"/>
    <dgm:cxn modelId="{C225CA0B-EAB1-47C4-BCFB-2C163FF7ACA0}" type="presParOf" srcId="{EAB397F3-DA54-4F1E-910B-81C503B83F7F}" destId="{2CF711EF-E442-4BB5-830B-1E6DC1363C4B}" srcOrd="4" destOrd="0" presId="urn:microsoft.com/office/officeart/2005/8/layout/hList6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ED84F41-2EE8-461B-BD7D-FF5F48415362}" type="doc">
      <dgm:prSet loTypeId="urn:microsoft.com/office/officeart/2005/8/layout/vList6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th-TH"/>
        </a:p>
      </dgm:t>
    </dgm:pt>
    <dgm:pt modelId="{42E2A736-78E1-4B58-93B7-D24DFBDC3076}">
      <dgm:prSet phldrT="[Text]"/>
      <dgm:spPr/>
      <dgm:t>
        <a:bodyPr/>
        <a:lstStyle/>
        <a:p>
          <a:pPr algn="ctr"/>
          <a:r>
            <a:rPr lang="en-US" dirty="0" smtClean="0">
              <a:latin typeface="+mj-lt"/>
            </a:rPr>
            <a:t>Algorithms</a:t>
          </a:r>
        </a:p>
      </dgm:t>
    </dgm:pt>
    <dgm:pt modelId="{AC85C341-F946-40F3-8A09-526DBD8A5476}" type="parTrans" cxnId="{9B6C98F4-C6F6-494B-94E7-AF7E04122212}">
      <dgm:prSet/>
      <dgm:spPr/>
      <dgm:t>
        <a:bodyPr/>
        <a:lstStyle/>
        <a:p>
          <a:pPr algn="l"/>
          <a:endParaRPr lang="th-TH"/>
        </a:p>
      </dgm:t>
    </dgm:pt>
    <dgm:pt modelId="{9899482C-53E5-4F15-BE82-4F2C5E871013}" type="sibTrans" cxnId="{9B6C98F4-C6F6-494B-94E7-AF7E04122212}">
      <dgm:prSet/>
      <dgm:spPr/>
      <dgm:t>
        <a:bodyPr/>
        <a:lstStyle/>
        <a:p>
          <a:pPr algn="l"/>
          <a:endParaRPr lang="th-TH"/>
        </a:p>
      </dgm:t>
    </dgm:pt>
    <dgm:pt modelId="{58A9F2F8-EDC0-4554-952B-614EF07929B0}">
      <dgm:prSet phldrT="[Text]"/>
      <dgm:spPr/>
      <dgm:t>
        <a:bodyPr/>
        <a:lstStyle/>
        <a:p>
          <a:pPr algn="l"/>
          <a:r>
            <a:rPr lang="en-US" dirty="0" smtClean="0">
              <a:latin typeface="+mn-lt"/>
            </a:rPr>
            <a:t>Dimension reduction</a:t>
          </a:r>
          <a:endParaRPr lang="th-TH" dirty="0">
            <a:latin typeface="+mn-lt"/>
          </a:endParaRPr>
        </a:p>
      </dgm:t>
    </dgm:pt>
    <dgm:pt modelId="{1B04D9E5-59F1-470F-B370-E0E71C947A46}" type="parTrans" cxnId="{2E7211C4-37D7-4459-A555-42F97164D673}">
      <dgm:prSet/>
      <dgm:spPr/>
      <dgm:t>
        <a:bodyPr/>
        <a:lstStyle/>
        <a:p>
          <a:pPr algn="l"/>
          <a:endParaRPr lang="th-TH"/>
        </a:p>
      </dgm:t>
    </dgm:pt>
    <dgm:pt modelId="{443837F4-5DA9-4B7E-85A6-E913F818AE40}" type="sibTrans" cxnId="{2E7211C4-37D7-4459-A555-42F97164D673}">
      <dgm:prSet/>
      <dgm:spPr/>
      <dgm:t>
        <a:bodyPr/>
        <a:lstStyle/>
        <a:p>
          <a:pPr algn="l"/>
          <a:endParaRPr lang="th-TH"/>
        </a:p>
      </dgm:t>
    </dgm:pt>
    <dgm:pt modelId="{3939AEFC-9FB3-41C8-9C87-6C75D9AA3541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Relational learning</a:t>
          </a:r>
        </a:p>
      </dgm:t>
    </dgm:pt>
    <dgm:pt modelId="{6C06F13A-4798-4893-B7B0-A19EC98E8BB3}" type="parTrans" cxnId="{F8A67799-19EC-464D-8FD7-0C4DA593EED3}">
      <dgm:prSet/>
      <dgm:spPr/>
      <dgm:t>
        <a:bodyPr/>
        <a:lstStyle/>
        <a:p>
          <a:pPr algn="l"/>
          <a:endParaRPr lang="th-TH"/>
        </a:p>
      </dgm:t>
    </dgm:pt>
    <dgm:pt modelId="{40D69D78-B874-4221-8738-93712B47A2A3}" type="sibTrans" cxnId="{F8A67799-19EC-464D-8FD7-0C4DA593EED3}">
      <dgm:prSet/>
      <dgm:spPr/>
      <dgm:t>
        <a:bodyPr/>
        <a:lstStyle/>
        <a:p>
          <a:pPr algn="l"/>
          <a:endParaRPr lang="th-TH"/>
        </a:p>
      </dgm:t>
    </dgm:pt>
    <dgm:pt modelId="{098E8900-6D92-4DDB-BFDE-5E62B85B8ECC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Modifications to traditional algorithms</a:t>
          </a:r>
        </a:p>
      </dgm:t>
    </dgm:pt>
    <dgm:pt modelId="{3D44F038-C89A-4CD7-AD05-F31FF9823542}" type="parTrans" cxnId="{A218931D-1E16-45B9-8BA5-29B8F469086B}">
      <dgm:prSet/>
      <dgm:spPr/>
      <dgm:t>
        <a:bodyPr/>
        <a:lstStyle/>
        <a:p>
          <a:pPr algn="l"/>
          <a:endParaRPr lang="th-TH"/>
        </a:p>
      </dgm:t>
    </dgm:pt>
    <dgm:pt modelId="{F1F5DD19-A9B5-45A0-BEFC-306FC6B8F75A}" type="sibTrans" cxnId="{A218931D-1E16-45B9-8BA5-29B8F469086B}">
      <dgm:prSet/>
      <dgm:spPr/>
      <dgm:t>
        <a:bodyPr/>
        <a:lstStyle/>
        <a:p>
          <a:pPr algn="l"/>
          <a:endParaRPr lang="th-TH"/>
        </a:p>
      </dgm:t>
    </dgm:pt>
    <dgm:pt modelId="{4C351F04-6423-4E22-BC89-3E1F854BE969}">
      <dgm:prSet/>
      <dgm:spPr/>
      <dgm:t>
        <a:bodyPr/>
        <a:lstStyle/>
        <a:p>
          <a:pPr algn="l"/>
          <a:r>
            <a:rPr lang="en-US" dirty="0" smtClean="0">
              <a:solidFill>
                <a:schemeClr val="accent1">
                  <a:lumMod val="75000"/>
                </a:schemeClr>
              </a:solidFill>
              <a:latin typeface="+mn-lt"/>
            </a:rPr>
            <a:t>Hierarchical classification</a:t>
          </a:r>
        </a:p>
      </dgm:t>
    </dgm:pt>
    <dgm:pt modelId="{1AE17842-E31E-4AAC-A592-266F222F9BF4}" type="parTrans" cxnId="{9D6C8B0D-E308-4FAA-A97A-D3595407EB8F}">
      <dgm:prSet/>
      <dgm:spPr/>
      <dgm:t>
        <a:bodyPr/>
        <a:lstStyle/>
        <a:p>
          <a:pPr algn="l"/>
          <a:endParaRPr lang="th-TH"/>
        </a:p>
      </dgm:t>
    </dgm:pt>
    <dgm:pt modelId="{60CEB5F2-4A50-457C-8658-C1B16D042507}" type="sibTrans" cxnId="{9D6C8B0D-E308-4FAA-A97A-D3595407EB8F}">
      <dgm:prSet/>
      <dgm:spPr/>
      <dgm:t>
        <a:bodyPr/>
        <a:lstStyle/>
        <a:p>
          <a:pPr algn="l"/>
          <a:endParaRPr lang="th-TH"/>
        </a:p>
      </dgm:t>
    </dgm:pt>
    <dgm:pt modelId="{1CEA4715-3724-44FC-B68F-A12DBCC740E2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Combining information from multiple sources</a:t>
          </a:r>
        </a:p>
      </dgm:t>
    </dgm:pt>
    <dgm:pt modelId="{D69D9AAE-BCF2-441A-92B3-90C91E42EC3E}" type="parTrans" cxnId="{9373B0A0-B769-43E4-872A-C58C41738200}">
      <dgm:prSet/>
      <dgm:spPr/>
      <dgm:t>
        <a:bodyPr/>
        <a:lstStyle/>
        <a:p>
          <a:pPr algn="l"/>
          <a:endParaRPr lang="th-TH"/>
        </a:p>
      </dgm:t>
    </dgm:pt>
    <dgm:pt modelId="{300FEC87-529F-4E4D-9545-F06A32D13B96}" type="sibTrans" cxnId="{9373B0A0-B769-43E4-872A-C58C41738200}">
      <dgm:prSet/>
      <dgm:spPr/>
      <dgm:t>
        <a:bodyPr/>
        <a:lstStyle/>
        <a:p>
          <a:pPr algn="l"/>
          <a:endParaRPr lang="th-TH"/>
        </a:p>
      </dgm:t>
    </dgm:pt>
    <dgm:pt modelId="{439F2C8F-1E8E-4021-B898-2AAA8D782FE7}">
      <dgm:prSet phldrT="[Text]"/>
      <dgm:spPr/>
      <dgm:t>
        <a:bodyPr/>
        <a:lstStyle/>
        <a:p>
          <a:pPr algn="l"/>
          <a:endParaRPr lang="th-TH" dirty="0">
            <a:latin typeface="+mn-lt"/>
          </a:endParaRPr>
        </a:p>
      </dgm:t>
    </dgm:pt>
    <dgm:pt modelId="{1A81C370-6BAF-4B5D-8EA9-A801CB324197}" type="parTrans" cxnId="{4CD754DA-2701-422F-8F79-20E3D632AB72}">
      <dgm:prSet/>
      <dgm:spPr/>
      <dgm:t>
        <a:bodyPr/>
        <a:lstStyle/>
        <a:p>
          <a:pPr algn="l"/>
          <a:endParaRPr lang="th-TH"/>
        </a:p>
      </dgm:t>
    </dgm:pt>
    <dgm:pt modelId="{1134E04D-7437-4F70-91BA-5AD8556FEC49}" type="sibTrans" cxnId="{4CD754DA-2701-422F-8F79-20E3D632AB72}">
      <dgm:prSet/>
      <dgm:spPr/>
      <dgm:t>
        <a:bodyPr/>
        <a:lstStyle/>
        <a:p>
          <a:pPr algn="l"/>
          <a:endParaRPr lang="th-TH"/>
        </a:p>
      </dgm:t>
    </dgm:pt>
    <dgm:pt modelId="{51A32435-E470-49C0-9EC8-B5840F48E873}" type="pres">
      <dgm:prSet presAssocID="{9ED84F41-2EE8-461B-BD7D-FF5F4841536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15FD2B16-3FC3-4614-91CA-1C138B3303D0}" type="pres">
      <dgm:prSet presAssocID="{42E2A736-78E1-4B58-93B7-D24DFBDC3076}" presName="linNode" presStyleCnt="0"/>
      <dgm:spPr/>
    </dgm:pt>
    <dgm:pt modelId="{102EFAE8-4850-4300-8091-D29E5E6CB4FB}" type="pres">
      <dgm:prSet presAssocID="{42E2A736-78E1-4B58-93B7-D24DFBDC3076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031A062A-EDE1-474F-A729-7DD1A5A2F01F}" type="pres">
      <dgm:prSet presAssocID="{42E2A736-78E1-4B58-93B7-D24DFBDC3076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A218931D-1E16-45B9-8BA5-29B8F469086B}" srcId="{42E2A736-78E1-4B58-93B7-D24DFBDC3076}" destId="{098E8900-6D92-4DDB-BFDE-5E62B85B8ECC}" srcOrd="3" destOrd="0" parTransId="{3D44F038-C89A-4CD7-AD05-F31FF9823542}" sibTransId="{F1F5DD19-A9B5-45A0-BEFC-306FC6B8F75A}"/>
    <dgm:cxn modelId="{7C2E9420-D966-4B6F-B762-BDC821B944F4}" type="presOf" srcId="{4C351F04-6423-4E22-BC89-3E1F854BE969}" destId="{031A062A-EDE1-474F-A729-7DD1A5A2F01F}" srcOrd="0" destOrd="4" presId="urn:microsoft.com/office/officeart/2005/8/layout/vList6"/>
    <dgm:cxn modelId="{F8A67799-19EC-464D-8FD7-0C4DA593EED3}" srcId="{42E2A736-78E1-4B58-93B7-D24DFBDC3076}" destId="{3939AEFC-9FB3-41C8-9C87-6C75D9AA3541}" srcOrd="2" destOrd="0" parTransId="{6C06F13A-4798-4893-B7B0-A19EC98E8BB3}" sibTransId="{40D69D78-B874-4221-8738-93712B47A2A3}"/>
    <dgm:cxn modelId="{9D6C8B0D-E308-4FAA-A97A-D3595407EB8F}" srcId="{42E2A736-78E1-4B58-93B7-D24DFBDC3076}" destId="{4C351F04-6423-4E22-BC89-3E1F854BE969}" srcOrd="4" destOrd="0" parTransId="{1AE17842-E31E-4AAC-A592-266F222F9BF4}" sibTransId="{60CEB5F2-4A50-457C-8658-C1B16D042507}"/>
    <dgm:cxn modelId="{85D60E81-83CC-4CC1-9993-9F3DFC568AB5}" type="presOf" srcId="{42E2A736-78E1-4B58-93B7-D24DFBDC3076}" destId="{102EFAE8-4850-4300-8091-D29E5E6CB4FB}" srcOrd="0" destOrd="0" presId="urn:microsoft.com/office/officeart/2005/8/layout/vList6"/>
    <dgm:cxn modelId="{7F86C433-89C8-4FA0-93E8-552925617F0B}" type="presOf" srcId="{098E8900-6D92-4DDB-BFDE-5E62B85B8ECC}" destId="{031A062A-EDE1-474F-A729-7DD1A5A2F01F}" srcOrd="0" destOrd="3" presId="urn:microsoft.com/office/officeart/2005/8/layout/vList6"/>
    <dgm:cxn modelId="{7437BA65-06CF-44B1-AF02-6D597AC99445}" type="presOf" srcId="{9ED84F41-2EE8-461B-BD7D-FF5F48415362}" destId="{51A32435-E470-49C0-9EC8-B5840F48E873}" srcOrd="0" destOrd="0" presId="urn:microsoft.com/office/officeart/2005/8/layout/vList6"/>
    <dgm:cxn modelId="{2E7211C4-37D7-4459-A555-42F97164D673}" srcId="{42E2A736-78E1-4B58-93B7-D24DFBDC3076}" destId="{58A9F2F8-EDC0-4554-952B-614EF07929B0}" srcOrd="1" destOrd="0" parTransId="{1B04D9E5-59F1-470F-B370-E0E71C947A46}" sibTransId="{443837F4-5DA9-4B7E-85A6-E913F818AE40}"/>
    <dgm:cxn modelId="{BC27952F-7E5A-48D4-9090-28CAD8E2EB82}" type="presOf" srcId="{439F2C8F-1E8E-4021-B898-2AAA8D782FE7}" destId="{031A062A-EDE1-474F-A729-7DD1A5A2F01F}" srcOrd="0" destOrd="0" presId="urn:microsoft.com/office/officeart/2005/8/layout/vList6"/>
    <dgm:cxn modelId="{9373B0A0-B769-43E4-872A-C58C41738200}" srcId="{42E2A736-78E1-4B58-93B7-D24DFBDC3076}" destId="{1CEA4715-3724-44FC-B68F-A12DBCC740E2}" srcOrd="5" destOrd="0" parTransId="{D69D9AAE-BCF2-441A-92B3-90C91E42EC3E}" sibTransId="{300FEC87-529F-4E4D-9545-F06A32D13B96}"/>
    <dgm:cxn modelId="{8B969DA5-EEF4-4001-ADA1-A46AED2EBD50}" type="presOf" srcId="{58A9F2F8-EDC0-4554-952B-614EF07929B0}" destId="{031A062A-EDE1-474F-A729-7DD1A5A2F01F}" srcOrd="0" destOrd="1" presId="urn:microsoft.com/office/officeart/2005/8/layout/vList6"/>
    <dgm:cxn modelId="{E5DE334B-DA04-4E98-8294-F2C63A3226A0}" type="presOf" srcId="{3939AEFC-9FB3-41C8-9C87-6C75D9AA3541}" destId="{031A062A-EDE1-474F-A729-7DD1A5A2F01F}" srcOrd="0" destOrd="2" presId="urn:microsoft.com/office/officeart/2005/8/layout/vList6"/>
    <dgm:cxn modelId="{9B6C98F4-C6F6-494B-94E7-AF7E04122212}" srcId="{9ED84F41-2EE8-461B-BD7D-FF5F48415362}" destId="{42E2A736-78E1-4B58-93B7-D24DFBDC3076}" srcOrd="0" destOrd="0" parTransId="{AC85C341-F946-40F3-8A09-526DBD8A5476}" sibTransId="{9899482C-53E5-4F15-BE82-4F2C5E871013}"/>
    <dgm:cxn modelId="{4CD754DA-2701-422F-8F79-20E3D632AB72}" srcId="{42E2A736-78E1-4B58-93B7-D24DFBDC3076}" destId="{439F2C8F-1E8E-4021-B898-2AAA8D782FE7}" srcOrd="0" destOrd="0" parTransId="{1A81C370-6BAF-4B5D-8EA9-A801CB324197}" sibTransId="{1134E04D-7437-4F70-91BA-5AD8556FEC49}"/>
    <dgm:cxn modelId="{1D08CF9A-A15A-4791-AEB0-6634EE68C42D}" type="presOf" srcId="{1CEA4715-3724-44FC-B68F-A12DBCC740E2}" destId="{031A062A-EDE1-474F-A729-7DD1A5A2F01F}" srcOrd="0" destOrd="5" presId="urn:microsoft.com/office/officeart/2005/8/layout/vList6"/>
    <dgm:cxn modelId="{5B29EF39-1222-46C3-BEAB-60DFE3FF7A46}" type="presParOf" srcId="{51A32435-E470-49C0-9EC8-B5840F48E873}" destId="{15FD2B16-3FC3-4614-91CA-1C138B3303D0}" srcOrd="0" destOrd="0" presId="urn:microsoft.com/office/officeart/2005/8/layout/vList6"/>
    <dgm:cxn modelId="{302513B2-776B-46F9-8A8A-ADB844940886}" type="presParOf" srcId="{15FD2B16-3FC3-4614-91CA-1C138B3303D0}" destId="{102EFAE8-4850-4300-8091-D29E5E6CB4FB}" srcOrd="0" destOrd="0" presId="urn:microsoft.com/office/officeart/2005/8/layout/vList6"/>
    <dgm:cxn modelId="{7DECB015-935A-4BBB-A058-A873572FDE8A}" type="presParOf" srcId="{15FD2B16-3FC3-4614-91CA-1C138B3303D0}" destId="{031A062A-EDE1-474F-A729-7DD1A5A2F01F}" srcOrd="1" destOrd="0" presId="urn:microsoft.com/office/officeart/2005/8/layout/vList6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ED84F41-2EE8-461B-BD7D-FF5F48415362}" type="doc">
      <dgm:prSet loTypeId="urn:microsoft.com/office/officeart/2005/8/layout/v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th-TH"/>
        </a:p>
      </dgm:t>
    </dgm:pt>
    <dgm:pt modelId="{42E2A736-78E1-4B58-93B7-D24DFBDC3076}">
      <dgm:prSet phldrT="[Text]"/>
      <dgm:spPr/>
      <dgm:t>
        <a:bodyPr/>
        <a:lstStyle/>
        <a:p>
          <a:pPr algn="ctr"/>
          <a:r>
            <a:rPr lang="en-US" dirty="0" smtClean="0">
              <a:latin typeface="+mj-lt"/>
            </a:rPr>
            <a:t>Algorithms</a:t>
          </a:r>
        </a:p>
      </dgm:t>
    </dgm:pt>
    <dgm:pt modelId="{AC85C341-F946-40F3-8A09-526DBD8A5476}" type="parTrans" cxnId="{9B6C98F4-C6F6-494B-94E7-AF7E04122212}">
      <dgm:prSet/>
      <dgm:spPr/>
      <dgm:t>
        <a:bodyPr/>
        <a:lstStyle/>
        <a:p>
          <a:pPr algn="l"/>
          <a:endParaRPr lang="th-TH"/>
        </a:p>
      </dgm:t>
    </dgm:pt>
    <dgm:pt modelId="{9899482C-53E5-4F15-BE82-4F2C5E871013}" type="sibTrans" cxnId="{9B6C98F4-C6F6-494B-94E7-AF7E04122212}">
      <dgm:prSet/>
      <dgm:spPr/>
      <dgm:t>
        <a:bodyPr/>
        <a:lstStyle/>
        <a:p>
          <a:pPr algn="l"/>
          <a:endParaRPr lang="th-TH"/>
        </a:p>
      </dgm:t>
    </dgm:pt>
    <dgm:pt modelId="{58A9F2F8-EDC0-4554-952B-614EF07929B0}">
      <dgm:prSet phldrT="[Text]"/>
      <dgm:spPr/>
      <dgm:t>
        <a:bodyPr/>
        <a:lstStyle/>
        <a:p>
          <a:pPr algn="l"/>
          <a:r>
            <a:rPr lang="en-US" dirty="0" smtClean="0">
              <a:latin typeface="+mn-lt"/>
            </a:rPr>
            <a:t>Dimension reduction</a:t>
          </a:r>
          <a:endParaRPr lang="th-TH" dirty="0">
            <a:latin typeface="+mn-lt"/>
          </a:endParaRPr>
        </a:p>
      </dgm:t>
    </dgm:pt>
    <dgm:pt modelId="{1B04D9E5-59F1-470F-B370-E0E71C947A46}" type="parTrans" cxnId="{2E7211C4-37D7-4459-A555-42F97164D673}">
      <dgm:prSet/>
      <dgm:spPr/>
      <dgm:t>
        <a:bodyPr/>
        <a:lstStyle/>
        <a:p>
          <a:pPr algn="l"/>
          <a:endParaRPr lang="th-TH"/>
        </a:p>
      </dgm:t>
    </dgm:pt>
    <dgm:pt modelId="{443837F4-5DA9-4B7E-85A6-E913F818AE40}" type="sibTrans" cxnId="{2E7211C4-37D7-4459-A555-42F97164D673}">
      <dgm:prSet/>
      <dgm:spPr/>
      <dgm:t>
        <a:bodyPr/>
        <a:lstStyle/>
        <a:p>
          <a:pPr algn="l"/>
          <a:endParaRPr lang="th-TH"/>
        </a:p>
      </dgm:t>
    </dgm:pt>
    <dgm:pt modelId="{3939AEFC-9FB3-41C8-9C87-6C75D9AA3541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Relational learning</a:t>
          </a:r>
        </a:p>
      </dgm:t>
    </dgm:pt>
    <dgm:pt modelId="{6C06F13A-4798-4893-B7B0-A19EC98E8BB3}" type="parTrans" cxnId="{F8A67799-19EC-464D-8FD7-0C4DA593EED3}">
      <dgm:prSet/>
      <dgm:spPr/>
      <dgm:t>
        <a:bodyPr/>
        <a:lstStyle/>
        <a:p>
          <a:pPr algn="l"/>
          <a:endParaRPr lang="th-TH"/>
        </a:p>
      </dgm:t>
    </dgm:pt>
    <dgm:pt modelId="{40D69D78-B874-4221-8738-93712B47A2A3}" type="sibTrans" cxnId="{F8A67799-19EC-464D-8FD7-0C4DA593EED3}">
      <dgm:prSet/>
      <dgm:spPr/>
      <dgm:t>
        <a:bodyPr/>
        <a:lstStyle/>
        <a:p>
          <a:pPr algn="l"/>
          <a:endParaRPr lang="th-TH"/>
        </a:p>
      </dgm:t>
    </dgm:pt>
    <dgm:pt modelId="{098E8900-6D92-4DDB-BFDE-5E62B85B8ECC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Modifications to traditional algorithms</a:t>
          </a:r>
        </a:p>
      </dgm:t>
    </dgm:pt>
    <dgm:pt modelId="{3D44F038-C89A-4CD7-AD05-F31FF9823542}" type="parTrans" cxnId="{A218931D-1E16-45B9-8BA5-29B8F469086B}">
      <dgm:prSet/>
      <dgm:spPr/>
      <dgm:t>
        <a:bodyPr/>
        <a:lstStyle/>
        <a:p>
          <a:pPr algn="l"/>
          <a:endParaRPr lang="th-TH"/>
        </a:p>
      </dgm:t>
    </dgm:pt>
    <dgm:pt modelId="{F1F5DD19-A9B5-45A0-BEFC-306FC6B8F75A}" type="sibTrans" cxnId="{A218931D-1E16-45B9-8BA5-29B8F469086B}">
      <dgm:prSet/>
      <dgm:spPr/>
      <dgm:t>
        <a:bodyPr/>
        <a:lstStyle/>
        <a:p>
          <a:pPr algn="l"/>
          <a:endParaRPr lang="th-TH"/>
        </a:p>
      </dgm:t>
    </dgm:pt>
    <dgm:pt modelId="{4C351F04-6423-4E22-BC89-3E1F854BE969}">
      <dgm:prSet/>
      <dgm:spPr/>
      <dgm:t>
        <a:bodyPr/>
        <a:lstStyle/>
        <a:p>
          <a:pPr algn="l"/>
          <a:r>
            <a:rPr lang="en-US" dirty="0" smtClean="0">
              <a:latin typeface="+mn-lt"/>
            </a:rPr>
            <a:t>Hierarchical classification</a:t>
          </a:r>
        </a:p>
      </dgm:t>
    </dgm:pt>
    <dgm:pt modelId="{1AE17842-E31E-4AAC-A592-266F222F9BF4}" type="parTrans" cxnId="{9D6C8B0D-E308-4FAA-A97A-D3595407EB8F}">
      <dgm:prSet/>
      <dgm:spPr/>
      <dgm:t>
        <a:bodyPr/>
        <a:lstStyle/>
        <a:p>
          <a:pPr algn="l"/>
          <a:endParaRPr lang="th-TH"/>
        </a:p>
      </dgm:t>
    </dgm:pt>
    <dgm:pt modelId="{60CEB5F2-4A50-457C-8658-C1B16D042507}" type="sibTrans" cxnId="{9D6C8B0D-E308-4FAA-A97A-D3595407EB8F}">
      <dgm:prSet/>
      <dgm:spPr/>
      <dgm:t>
        <a:bodyPr/>
        <a:lstStyle/>
        <a:p>
          <a:pPr algn="l"/>
          <a:endParaRPr lang="th-TH"/>
        </a:p>
      </dgm:t>
    </dgm:pt>
    <dgm:pt modelId="{1CEA4715-3724-44FC-B68F-A12DBCC740E2}">
      <dgm:prSet/>
      <dgm:spPr/>
      <dgm:t>
        <a:bodyPr/>
        <a:lstStyle/>
        <a:p>
          <a:pPr algn="l"/>
          <a:r>
            <a:rPr lang="en-US" dirty="0" smtClean="0">
              <a:solidFill>
                <a:schemeClr val="tx2">
                  <a:lumMod val="60000"/>
                  <a:lumOff val="40000"/>
                </a:schemeClr>
              </a:solidFill>
              <a:latin typeface="+mn-lt"/>
            </a:rPr>
            <a:t>Combining information from multiple sources</a:t>
          </a:r>
        </a:p>
      </dgm:t>
    </dgm:pt>
    <dgm:pt modelId="{D69D9AAE-BCF2-441A-92B3-90C91E42EC3E}" type="parTrans" cxnId="{9373B0A0-B769-43E4-872A-C58C41738200}">
      <dgm:prSet/>
      <dgm:spPr/>
      <dgm:t>
        <a:bodyPr/>
        <a:lstStyle/>
        <a:p>
          <a:pPr algn="l"/>
          <a:endParaRPr lang="th-TH"/>
        </a:p>
      </dgm:t>
    </dgm:pt>
    <dgm:pt modelId="{300FEC87-529F-4E4D-9545-F06A32D13B96}" type="sibTrans" cxnId="{9373B0A0-B769-43E4-872A-C58C41738200}">
      <dgm:prSet/>
      <dgm:spPr/>
      <dgm:t>
        <a:bodyPr/>
        <a:lstStyle/>
        <a:p>
          <a:pPr algn="l"/>
          <a:endParaRPr lang="th-TH"/>
        </a:p>
      </dgm:t>
    </dgm:pt>
    <dgm:pt modelId="{439F2C8F-1E8E-4021-B898-2AAA8D782FE7}">
      <dgm:prSet phldrT="[Text]"/>
      <dgm:spPr/>
      <dgm:t>
        <a:bodyPr/>
        <a:lstStyle/>
        <a:p>
          <a:pPr algn="l"/>
          <a:endParaRPr lang="th-TH" dirty="0">
            <a:latin typeface="+mn-lt"/>
          </a:endParaRPr>
        </a:p>
      </dgm:t>
    </dgm:pt>
    <dgm:pt modelId="{1A81C370-6BAF-4B5D-8EA9-A801CB324197}" type="parTrans" cxnId="{4CD754DA-2701-422F-8F79-20E3D632AB72}">
      <dgm:prSet/>
      <dgm:spPr/>
      <dgm:t>
        <a:bodyPr/>
        <a:lstStyle/>
        <a:p>
          <a:pPr algn="l"/>
          <a:endParaRPr lang="th-TH"/>
        </a:p>
      </dgm:t>
    </dgm:pt>
    <dgm:pt modelId="{1134E04D-7437-4F70-91BA-5AD8556FEC49}" type="sibTrans" cxnId="{4CD754DA-2701-422F-8F79-20E3D632AB72}">
      <dgm:prSet/>
      <dgm:spPr/>
      <dgm:t>
        <a:bodyPr/>
        <a:lstStyle/>
        <a:p>
          <a:pPr algn="l"/>
          <a:endParaRPr lang="th-TH"/>
        </a:p>
      </dgm:t>
    </dgm:pt>
    <dgm:pt modelId="{51A32435-E470-49C0-9EC8-B5840F48E873}" type="pres">
      <dgm:prSet presAssocID="{9ED84F41-2EE8-461B-BD7D-FF5F4841536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15FD2B16-3FC3-4614-91CA-1C138B3303D0}" type="pres">
      <dgm:prSet presAssocID="{42E2A736-78E1-4B58-93B7-D24DFBDC3076}" presName="linNode" presStyleCnt="0"/>
      <dgm:spPr/>
    </dgm:pt>
    <dgm:pt modelId="{102EFAE8-4850-4300-8091-D29E5E6CB4FB}" type="pres">
      <dgm:prSet presAssocID="{42E2A736-78E1-4B58-93B7-D24DFBDC3076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031A062A-EDE1-474F-A729-7DD1A5A2F01F}" type="pres">
      <dgm:prSet presAssocID="{42E2A736-78E1-4B58-93B7-D24DFBDC3076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A218931D-1E16-45B9-8BA5-29B8F469086B}" srcId="{42E2A736-78E1-4B58-93B7-D24DFBDC3076}" destId="{098E8900-6D92-4DDB-BFDE-5E62B85B8ECC}" srcOrd="3" destOrd="0" parTransId="{3D44F038-C89A-4CD7-AD05-F31FF9823542}" sibTransId="{F1F5DD19-A9B5-45A0-BEFC-306FC6B8F75A}"/>
    <dgm:cxn modelId="{F031B104-0CC3-42B4-B078-55FFDA13AD26}" type="presOf" srcId="{4C351F04-6423-4E22-BC89-3E1F854BE969}" destId="{031A062A-EDE1-474F-A729-7DD1A5A2F01F}" srcOrd="0" destOrd="4" presId="urn:microsoft.com/office/officeart/2005/8/layout/vList6"/>
    <dgm:cxn modelId="{5FD27F9F-9D7B-4013-B414-192193CFC861}" type="presOf" srcId="{439F2C8F-1E8E-4021-B898-2AAA8D782FE7}" destId="{031A062A-EDE1-474F-A729-7DD1A5A2F01F}" srcOrd="0" destOrd="0" presId="urn:microsoft.com/office/officeart/2005/8/layout/vList6"/>
    <dgm:cxn modelId="{9D6C8B0D-E308-4FAA-A97A-D3595407EB8F}" srcId="{42E2A736-78E1-4B58-93B7-D24DFBDC3076}" destId="{4C351F04-6423-4E22-BC89-3E1F854BE969}" srcOrd="4" destOrd="0" parTransId="{1AE17842-E31E-4AAC-A592-266F222F9BF4}" sibTransId="{60CEB5F2-4A50-457C-8658-C1B16D042507}"/>
    <dgm:cxn modelId="{F8A67799-19EC-464D-8FD7-0C4DA593EED3}" srcId="{42E2A736-78E1-4B58-93B7-D24DFBDC3076}" destId="{3939AEFC-9FB3-41C8-9C87-6C75D9AA3541}" srcOrd="2" destOrd="0" parTransId="{6C06F13A-4798-4893-B7B0-A19EC98E8BB3}" sibTransId="{40D69D78-B874-4221-8738-93712B47A2A3}"/>
    <dgm:cxn modelId="{2E7211C4-37D7-4459-A555-42F97164D673}" srcId="{42E2A736-78E1-4B58-93B7-D24DFBDC3076}" destId="{58A9F2F8-EDC0-4554-952B-614EF07929B0}" srcOrd="1" destOrd="0" parTransId="{1B04D9E5-59F1-470F-B370-E0E71C947A46}" sibTransId="{443837F4-5DA9-4B7E-85A6-E913F818AE40}"/>
    <dgm:cxn modelId="{522441B0-5DF6-4C96-B99E-3477A852188D}" type="presOf" srcId="{58A9F2F8-EDC0-4554-952B-614EF07929B0}" destId="{031A062A-EDE1-474F-A729-7DD1A5A2F01F}" srcOrd="0" destOrd="1" presId="urn:microsoft.com/office/officeart/2005/8/layout/vList6"/>
    <dgm:cxn modelId="{761EB006-B988-412E-BB16-2EF2ECDB319E}" type="presOf" srcId="{098E8900-6D92-4DDB-BFDE-5E62B85B8ECC}" destId="{031A062A-EDE1-474F-A729-7DD1A5A2F01F}" srcOrd="0" destOrd="3" presId="urn:microsoft.com/office/officeart/2005/8/layout/vList6"/>
    <dgm:cxn modelId="{9373B0A0-B769-43E4-872A-C58C41738200}" srcId="{42E2A736-78E1-4B58-93B7-D24DFBDC3076}" destId="{1CEA4715-3724-44FC-B68F-A12DBCC740E2}" srcOrd="5" destOrd="0" parTransId="{D69D9AAE-BCF2-441A-92B3-90C91E42EC3E}" sibTransId="{300FEC87-529F-4E4D-9545-F06A32D13B96}"/>
    <dgm:cxn modelId="{967E0E35-7CF6-48C3-99A1-FD4FD1562991}" type="presOf" srcId="{9ED84F41-2EE8-461B-BD7D-FF5F48415362}" destId="{51A32435-E470-49C0-9EC8-B5840F48E873}" srcOrd="0" destOrd="0" presId="urn:microsoft.com/office/officeart/2005/8/layout/vList6"/>
    <dgm:cxn modelId="{F90C53CA-59C1-42CA-98DA-6271C3D06D4A}" type="presOf" srcId="{42E2A736-78E1-4B58-93B7-D24DFBDC3076}" destId="{102EFAE8-4850-4300-8091-D29E5E6CB4FB}" srcOrd="0" destOrd="0" presId="urn:microsoft.com/office/officeart/2005/8/layout/vList6"/>
    <dgm:cxn modelId="{9B6C98F4-C6F6-494B-94E7-AF7E04122212}" srcId="{9ED84F41-2EE8-461B-BD7D-FF5F48415362}" destId="{42E2A736-78E1-4B58-93B7-D24DFBDC3076}" srcOrd="0" destOrd="0" parTransId="{AC85C341-F946-40F3-8A09-526DBD8A5476}" sibTransId="{9899482C-53E5-4F15-BE82-4F2C5E871013}"/>
    <dgm:cxn modelId="{4CD754DA-2701-422F-8F79-20E3D632AB72}" srcId="{42E2A736-78E1-4B58-93B7-D24DFBDC3076}" destId="{439F2C8F-1E8E-4021-B898-2AAA8D782FE7}" srcOrd="0" destOrd="0" parTransId="{1A81C370-6BAF-4B5D-8EA9-A801CB324197}" sibTransId="{1134E04D-7437-4F70-91BA-5AD8556FEC49}"/>
    <dgm:cxn modelId="{A3F19BA0-644C-41DA-B841-BC942DBC3D31}" type="presOf" srcId="{3939AEFC-9FB3-41C8-9C87-6C75D9AA3541}" destId="{031A062A-EDE1-474F-A729-7DD1A5A2F01F}" srcOrd="0" destOrd="2" presId="urn:microsoft.com/office/officeart/2005/8/layout/vList6"/>
    <dgm:cxn modelId="{6CB62A1F-6566-4A5F-A683-E5D87B10414C}" type="presOf" srcId="{1CEA4715-3724-44FC-B68F-A12DBCC740E2}" destId="{031A062A-EDE1-474F-A729-7DD1A5A2F01F}" srcOrd="0" destOrd="5" presId="urn:microsoft.com/office/officeart/2005/8/layout/vList6"/>
    <dgm:cxn modelId="{99C9897B-18EB-4C41-AAFA-49574CCB78D3}" type="presParOf" srcId="{51A32435-E470-49C0-9EC8-B5840F48E873}" destId="{15FD2B16-3FC3-4614-91CA-1C138B3303D0}" srcOrd="0" destOrd="0" presId="urn:microsoft.com/office/officeart/2005/8/layout/vList6"/>
    <dgm:cxn modelId="{FFAFA1FA-2F85-43E7-AE68-BFA714B57B7C}" type="presParOf" srcId="{15FD2B16-3FC3-4614-91CA-1C138B3303D0}" destId="{102EFAE8-4850-4300-8091-D29E5E6CB4FB}" srcOrd="0" destOrd="0" presId="urn:microsoft.com/office/officeart/2005/8/layout/vList6"/>
    <dgm:cxn modelId="{102E0EC0-AC41-4115-87E6-A418455329AF}" type="presParOf" srcId="{15FD2B16-3FC3-4614-91CA-1C138B3303D0}" destId="{031A062A-EDE1-474F-A729-7DD1A5A2F01F}" srcOrd="1" destOrd="0" presId="urn:microsoft.com/office/officeart/2005/8/layout/vList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FAEB9BD-311E-4303-8C0F-FC34333DF80E}" type="datetimeFigureOut">
              <a:rPr lang="en-US" smtClean="0"/>
              <a:pPr/>
              <a:t>7/28/2009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CFCD4A87-07AF-463F-8676-141B0801138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moz.or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US" dirty="0" smtClean="0"/>
              <a:t>Web Page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219200"/>
            <a:ext cx="6400800" cy="2743200"/>
          </a:xfrm>
        </p:spPr>
        <p:txBody>
          <a:bodyPr>
            <a:normAutofit fontScale="70000" lnSpcReduction="20000"/>
          </a:bodyPr>
          <a:lstStyle/>
          <a:p>
            <a:pPr lvl="0">
              <a:defRPr/>
            </a:pPr>
            <a:r>
              <a:rPr lang="en-US" sz="5800" dirty="0" smtClean="0"/>
              <a:t>Feature and Algorithms</a:t>
            </a:r>
          </a:p>
          <a:p>
            <a:pPr lvl="0">
              <a:defRPr/>
            </a:pPr>
            <a:endParaRPr lang="en-US" sz="4100" dirty="0" smtClean="0"/>
          </a:p>
          <a:p>
            <a:pPr lvl="0">
              <a:defRPr/>
            </a:pPr>
            <a:endParaRPr lang="en-US" sz="3500" dirty="0" smtClean="0"/>
          </a:p>
          <a:p>
            <a:pPr lvl="0">
              <a:defRPr/>
            </a:pPr>
            <a:endParaRPr lang="en-US" sz="3500" dirty="0" smtClean="0"/>
          </a:p>
          <a:p>
            <a:pPr lvl="0">
              <a:defRPr/>
            </a:pPr>
            <a:r>
              <a:rPr lang="en-US" sz="3500" dirty="0" err="1" smtClean="0"/>
              <a:t>Xiaoguang</a:t>
            </a:r>
            <a:r>
              <a:rPr lang="en-US" sz="3500" dirty="0" smtClean="0"/>
              <a:t> </a:t>
            </a:r>
            <a:r>
              <a:rPr lang="en-US" sz="3500" dirty="0" err="1"/>
              <a:t>Qi</a:t>
            </a:r>
            <a:r>
              <a:rPr lang="en-US" sz="3500" dirty="0"/>
              <a:t> and Brian D. Davison</a:t>
            </a:r>
          </a:p>
          <a:p>
            <a:pPr lvl="0">
              <a:defRPr/>
            </a:pPr>
            <a:r>
              <a:rPr lang="en-US" sz="3500" dirty="0"/>
              <a:t>Department of Computer </a:t>
            </a:r>
            <a:r>
              <a:rPr lang="en-US" sz="3500" dirty="0" smtClean="0"/>
              <a:t>Science &amp; Engineering</a:t>
            </a:r>
          </a:p>
          <a:p>
            <a:pPr lvl="0">
              <a:defRPr/>
            </a:pPr>
            <a:r>
              <a:rPr lang="en-US" sz="3500" dirty="0" smtClean="0"/>
              <a:t>Lehigh University, June 2007</a:t>
            </a:r>
            <a:endParaRPr lang="en-US" sz="3500" dirty="0"/>
          </a:p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– 8 Years ago</a:t>
            </a:r>
            <a:endParaRPr lang="en-US" dirty="0"/>
          </a:p>
        </p:txBody>
      </p:sp>
      <p:pic>
        <p:nvPicPr>
          <p:cNvPr id="4" name="Content Placeholder 3" descr="large-cnn-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8213"/>
            <a:ext cx="8229600" cy="4559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Yahoo! - present</a:t>
            </a:r>
            <a:endParaRPr lang="en-US" dirty="0"/>
          </a:p>
        </p:txBody>
      </p:sp>
      <p:pic>
        <p:nvPicPr>
          <p:cNvPr id="4" name="Content Placeholder 3" descr="large-yahoo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8213"/>
            <a:ext cx="8229600" cy="4559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Yahoo! – 12 Years ago </a:t>
            </a:r>
            <a:endParaRPr lang="en-US" dirty="0"/>
          </a:p>
        </p:txBody>
      </p:sp>
      <p:pic>
        <p:nvPicPr>
          <p:cNvPr id="4" name="Content Placeholder 3" descr="large-yahoo-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8213"/>
            <a:ext cx="8229600" cy="4559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Webpage </a:t>
            </a:r>
            <a:r>
              <a:rPr lang="en-US" dirty="0"/>
              <a:t>c</a:t>
            </a:r>
            <a:r>
              <a:rPr lang="en-US" dirty="0" smtClean="0"/>
              <a:t>lassification significance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different between past and present what changed?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Nike - present</a:t>
            </a:r>
            <a:endParaRPr lang="en-US" dirty="0"/>
          </a:p>
        </p:txBody>
      </p:sp>
      <p:pic>
        <p:nvPicPr>
          <p:cNvPr id="4" name="Content Placeholder 3" descr="large-nik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8213"/>
            <a:ext cx="8229600" cy="4559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Nike – 8 Years ago</a:t>
            </a:r>
            <a:endParaRPr lang="en-US" dirty="0"/>
          </a:p>
        </p:txBody>
      </p:sp>
      <p:pic>
        <p:nvPicPr>
          <p:cNvPr id="4" name="Content Placeholder 3" descr="large-nike-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8213"/>
            <a:ext cx="8229600" cy="4559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Webpage </a:t>
            </a:r>
            <a:r>
              <a:rPr lang="en-US" dirty="0"/>
              <a:t>c</a:t>
            </a:r>
            <a:r>
              <a:rPr lang="en-US" dirty="0" smtClean="0"/>
              <a:t>lassification significance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different between past and present what changed?</a:t>
            </a:r>
          </a:p>
          <a:p>
            <a:pPr lvl="1"/>
            <a:r>
              <a:rPr lang="en-US" dirty="0" smtClean="0"/>
              <a:t>Flash animation</a:t>
            </a:r>
          </a:p>
          <a:p>
            <a:pPr lvl="1"/>
            <a:r>
              <a:rPr lang="en-US" dirty="0" smtClean="0"/>
              <a:t>Java Script</a:t>
            </a:r>
          </a:p>
          <a:p>
            <a:pPr lvl="1"/>
            <a:r>
              <a:rPr lang="en-US" dirty="0" smtClean="0"/>
              <a:t>Video Clips, Embedded Object</a:t>
            </a:r>
          </a:p>
          <a:p>
            <a:pPr lvl="1"/>
            <a:r>
              <a:rPr lang="en-US" dirty="0" smtClean="0"/>
              <a:t>Advertise, GG Ad sense, Yahoo!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Webpage classification or webpage categorization is the process of assigning a webpage to one or more category labels. E.g. “News”, “Sport” , “Business”</a:t>
            </a:r>
          </a:p>
          <a:p>
            <a:r>
              <a:rPr lang="en-US" b="1" dirty="0" smtClean="0"/>
              <a:t>GOAL: They observe the existing of web classification techniques to find new area for research. Including web-specific features and algorithms that have been found to be useful for webpage classification.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will you learn?</a:t>
            </a:r>
          </a:p>
          <a:p>
            <a:pPr lvl="1"/>
            <a:r>
              <a:rPr lang="en-US" dirty="0" smtClean="0"/>
              <a:t>A Detailed review of useful features for web classification</a:t>
            </a:r>
          </a:p>
          <a:p>
            <a:pPr lvl="1"/>
            <a:r>
              <a:rPr lang="en-US" dirty="0" smtClean="0"/>
              <a:t>The algorithms used</a:t>
            </a:r>
          </a:p>
          <a:p>
            <a:pPr lvl="1"/>
            <a:r>
              <a:rPr lang="en-US" dirty="0" smtClean="0"/>
              <a:t>The future research directions</a:t>
            </a:r>
          </a:p>
          <a:p>
            <a:r>
              <a:rPr lang="en-US" dirty="0" smtClean="0"/>
              <a:t>Webpage classification can help improve the quality of web search.</a:t>
            </a:r>
          </a:p>
          <a:p>
            <a:r>
              <a:rPr lang="en-US" dirty="0" smtClean="0"/>
              <a:t>Knowing is thing help you to improve your SEO skill.</a:t>
            </a:r>
          </a:p>
          <a:p>
            <a:r>
              <a:rPr lang="en-US" dirty="0" smtClean="0"/>
              <a:t>Each search engine, keep their technique in secret.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Webpage classification significance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Background</a:t>
            </a:r>
          </a:p>
          <a:p>
            <a:r>
              <a:rPr lang="en-US" dirty="0" smtClean="0"/>
              <a:t>Applications of web classification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Algorithms</a:t>
            </a:r>
          </a:p>
          <a:p>
            <a:r>
              <a:rPr lang="en-US" dirty="0" smtClean="0"/>
              <a:t>Blog Classification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general problem of webpage classification can be divided into</a:t>
            </a:r>
          </a:p>
          <a:p>
            <a:pPr lvl="1"/>
            <a:r>
              <a:rPr lang="en-US" b="1" dirty="0" smtClean="0"/>
              <a:t>Subject classification</a:t>
            </a:r>
            <a:r>
              <a:rPr lang="en-US" dirty="0" smtClean="0"/>
              <a:t>; subject or topic of webpage e.g. “Adult”, “Sport”, “Business”.</a:t>
            </a:r>
          </a:p>
          <a:p>
            <a:pPr lvl="1"/>
            <a:r>
              <a:rPr lang="en-US" b="1" dirty="0" smtClean="0"/>
              <a:t>Function classification</a:t>
            </a:r>
            <a:r>
              <a:rPr lang="en-US" dirty="0" smtClean="0"/>
              <a:t>; the role that the webpage play e.g. “Personal homepage”, “Course page”, “Admission page”.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the number of classes in webpage classification can be divided into </a:t>
            </a:r>
          </a:p>
          <a:p>
            <a:pPr lvl="1"/>
            <a:r>
              <a:rPr lang="en-US" dirty="0" smtClean="0"/>
              <a:t>binary classification </a:t>
            </a:r>
          </a:p>
          <a:p>
            <a:pPr lvl="1"/>
            <a:r>
              <a:rPr lang="en-US" dirty="0" smtClean="0"/>
              <a:t>multi-class classification</a:t>
            </a:r>
          </a:p>
          <a:p>
            <a:pPr>
              <a:buNone/>
            </a:pPr>
            <a:r>
              <a:rPr lang="en-US" dirty="0" smtClean="0"/>
              <a:t>	Based on the number of classes that can be assigned to an instance, classification can be divided into single-label classification and multi-label classification.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classification</a:t>
            </a:r>
            <a:endParaRPr lang="en-US" dirty="0"/>
          </a:p>
        </p:txBody>
      </p:sp>
      <p:pic>
        <p:nvPicPr>
          <p:cNvPr id="4" name="Content Placeholder 3" descr="wc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436" y="1774825"/>
            <a:ext cx="3561128" cy="46259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/>
          <a:lstStyle/>
          <a:p>
            <a:r>
              <a:rPr lang="en-US" dirty="0" smtClean="0"/>
              <a:t>Applications of web classification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Applications of web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Constructing and expanding web directories (web hierarchies)</a:t>
            </a:r>
          </a:p>
          <a:p>
            <a:pPr lvl="1"/>
            <a:r>
              <a:rPr lang="en-US" dirty="0" smtClean="0"/>
              <a:t>Yahoo !</a:t>
            </a:r>
          </a:p>
          <a:p>
            <a:pPr lvl="1"/>
            <a:r>
              <a:rPr lang="en-US" dirty="0" smtClean="0"/>
              <a:t>ODP or “Open Dictionary Project” </a:t>
            </a:r>
          </a:p>
          <a:p>
            <a:pPr lvl="2"/>
            <a:r>
              <a:rPr lang="en-US" dirty="0" smtClean="0">
                <a:hlinkClick r:id="rId2"/>
              </a:rPr>
              <a:t>http://www.dmoz.org</a:t>
            </a:r>
            <a:endParaRPr lang="en-US" dirty="0" smtClean="0"/>
          </a:p>
          <a:p>
            <a:pPr lvl="1"/>
            <a:r>
              <a:rPr lang="en-US" dirty="0" smtClean="0"/>
              <a:t>How are they doing?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Keyworder</a:t>
            </a:r>
            <a:endParaRPr lang="en-US" dirty="0"/>
          </a:p>
        </p:txBody>
      </p:sp>
      <p:pic>
        <p:nvPicPr>
          <p:cNvPr id="4" name="Content Placeholder 3" descr="call%20center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2424112"/>
            <a:ext cx="5080000" cy="33274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Applications of web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are they doing?</a:t>
            </a:r>
          </a:p>
          <a:p>
            <a:pPr lvl="1"/>
            <a:r>
              <a:rPr lang="en-US" dirty="0" smtClean="0"/>
              <a:t>By human effort</a:t>
            </a:r>
          </a:p>
          <a:p>
            <a:pPr lvl="2"/>
            <a:r>
              <a:rPr lang="en-US" dirty="0" smtClean="0"/>
              <a:t>July 2006, it was reported there are 73,354 editor in the </a:t>
            </a:r>
            <a:r>
              <a:rPr lang="en-US" dirty="0" err="1" smtClean="0"/>
              <a:t>dmoz</a:t>
            </a:r>
            <a:r>
              <a:rPr lang="en-US" dirty="0" smtClean="0"/>
              <a:t> ODP.</a:t>
            </a:r>
            <a:endParaRPr lang="en-US" dirty="0"/>
          </a:p>
          <a:p>
            <a:r>
              <a:rPr lang="en-US" dirty="0" smtClean="0"/>
              <a:t>As the web changes and continue to grow so “Automatic creation of classifiers from web corpora based on use-defined hierarchies” has been introduced by </a:t>
            </a:r>
            <a:r>
              <a:rPr lang="en-US" b="1" dirty="0" smtClean="0"/>
              <a:t>Huang et al. </a:t>
            </a:r>
            <a:r>
              <a:rPr lang="en-US" dirty="0" smtClean="0"/>
              <a:t>in 2004</a:t>
            </a:r>
          </a:p>
          <a:p>
            <a:r>
              <a:rPr lang="en-US" dirty="0" smtClean="0"/>
              <a:t>The starting point of this presentation 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Applications of web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Improving quality of search results</a:t>
            </a:r>
          </a:p>
          <a:p>
            <a:pPr lvl="1"/>
            <a:r>
              <a:rPr lang="en-US" dirty="0" smtClean="0"/>
              <a:t>Categories view</a:t>
            </a:r>
          </a:p>
          <a:p>
            <a:pPr lvl="1"/>
            <a:r>
              <a:rPr lang="en-US" dirty="0" smtClean="0"/>
              <a:t>Ranking view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and Ranking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" y="1752600"/>
            <a:ext cx="7200900" cy="4338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/>
          <a:lstStyle/>
          <a:p>
            <a:r>
              <a:rPr lang="en-US" dirty="0" smtClean="0"/>
              <a:t>Webpage classification significance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Applications of web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Improving quality of search results </a:t>
            </a:r>
          </a:p>
          <a:p>
            <a:pPr lvl="1"/>
            <a:r>
              <a:rPr lang="en-US" dirty="0" smtClean="0"/>
              <a:t>Categories view</a:t>
            </a:r>
          </a:p>
          <a:p>
            <a:pPr lvl="1"/>
            <a:r>
              <a:rPr lang="en-US" dirty="0" smtClean="0"/>
              <a:t>Ranking view</a:t>
            </a:r>
          </a:p>
          <a:p>
            <a:pPr lvl="1"/>
            <a:r>
              <a:rPr lang="en-US" dirty="0" smtClean="0"/>
              <a:t> In 1998, Page and </a:t>
            </a:r>
            <a:r>
              <a:rPr lang="en-US" dirty="0" err="1" smtClean="0"/>
              <a:t>Brin</a:t>
            </a:r>
            <a:r>
              <a:rPr lang="en-US" dirty="0" smtClean="0"/>
              <a:t> developed the link-based ranking algorithm called PageRank</a:t>
            </a:r>
          </a:p>
          <a:p>
            <a:pPr lvl="2"/>
            <a:r>
              <a:rPr lang="en-US" dirty="0" smtClean="0"/>
              <a:t>Calculates the hyperlinks with our considering the topic of each page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– 11 Years ago</a:t>
            </a:r>
            <a:endParaRPr lang="en-US" dirty="0"/>
          </a:p>
        </p:txBody>
      </p:sp>
      <p:pic>
        <p:nvPicPr>
          <p:cNvPr id="4" name="Content Placeholder 3" descr="google199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374" y="1774825"/>
            <a:ext cx="7495251" cy="46259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Applications of web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Helping question answering systems</a:t>
            </a:r>
          </a:p>
          <a:p>
            <a:pPr lvl="1"/>
            <a:r>
              <a:rPr lang="en-US" dirty="0" smtClean="0"/>
              <a:t>Yang and Chua 2004 </a:t>
            </a:r>
          </a:p>
          <a:p>
            <a:pPr lvl="2"/>
            <a:r>
              <a:rPr lang="en-US" dirty="0" smtClean="0"/>
              <a:t>suggest finding answers to list questions e.g. “name all the countries in Europe”</a:t>
            </a:r>
          </a:p>
          <a:p>
            <a:pPr lvl="1"/>
            <a:r>
              <a:rPr lang="en-US" dirty="0" smtClean="0"/>
              <a:t>How it worked?</a:t>
            </a:r>
          </a:p>
          <a:p>
            <a:pPr lvl="2"/>
            <a:r>
              <a:rPr lang="en-US" dirty="0" smtClean="0"/>
              <a:t>Formulated the queries and sent to search engines.</a:t>
            </a:r>
          </a:p>
          <a:p>
            <a:pPr lvl="2"/>
            <a:r>
              <a:rPr lang="en-US" dirty="0" smtClean="0"/>
              <a:t>Classified the results into four categories</a:t>
            </a:r>
          </a:p>
          <a:p>
            <a:pPr lvl="3"/>
            <a:r>
              <a:rPr lang="en-US" dirty="0" smtClean="0"/>
              <a:t>Collection pages (contain list of items)</a:t>
            </a:r>
          </a:p>
          <a:p>
            <a:pPr lvl="3"/>
            <a:r>
              <a:rPr lang="en-US" dirty="0" smtClean="0"/>
              <a:t>Topic pages (represent the answers instance)</a:t>
            </a:r>
          </a:p>
          <a:p>
            <a:pPr lvl="3"/>
            <a:r>
              <a:rPr lang="en-US" dirty="0" smtClean="0"/>
              <a:t>Relevant page (Supporting the answers instance)</a:t>
            </a:r>
          </a:p>
          <a:p>
            <a:pPr lvl="3"/>
            <a:r>
              <a:rPr lang="en-US" dirty="0" smtClean="0"/>
              <a:t>Irrelevant pages</a:t>
            </a:r>
          </a:p>
          <a:p>
            <a:pPr lvl="2"/>
            <a:r>
              <a:rPr lang="en-US" dirty="0" smtClean="0"/>
              <a:t>After that , topic pages are clustered, from which answers are extracted.</a:t>
            </a:r>
          </a:p>
          <a:p>
            <a:pPr lvl="1"/>
            <a:r>
              <a:rPr lang="en-US" dirty="0" smtClean="0"/>
              <a:t>Answering question system could benefit from web classification of both accuracy and efficiency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Applications of web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Other applications</a:t>
            </a:r>
          </a:p>
          <a:p>
            <a:pPr lvl="1"/>
            <a:r>
              <a:rPr lang="en-US" dirty="0" smtClean="0"/>
              <a:t>Web content filtering</a:t>
            </a:r>
          </a:p>
          <a:p>
            <a:pPr lvl="1"/>
            <a:r>
              <a:rPr lang="en-US" dirty="0" smtClean="0"/>
              <a:t>Assisted web browsing</a:t>
            </a:r>
          </a:p>
          <a:p>
            <a:pPr lvl="1"/>
            <a:r>
              <a:rPr lang="en-US" dirty="0" smtClean="0"/>
              <a:t>Knowledge base construction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r>
              <a:rPr lang="en-US" dirty="0" smtClean="0"/>
              <a:t>Features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this section, we review the types of features that useful in webpage classification research.</a:t>
            </a:r>
          </a:p>
          <a:p>
            <a:pPr lvl="1"/>
            <a:r>
              <a:rPr lang="en-US" dirty="0" smtClean="0"/>
              <a:t>The most important criteria in webpage classification that make webpage classification different from plaintext classification is </a:t>
            </a:r>
            <a:r>
              <a:rPr lang="en-US" b="1" dirty="0" smtClean="0"/>
              <a:t>HYPERLINK</a:t>
            </a:r>
            <a:r>
              <a:rPr lang="en-US" dirty="0" smtClean="0"/>
              <a:t> &lt;a&gt;…&lt;/a&gt;</a:t>
            </a:r>
          </a:p>
          <a:p>
            <a:r>
              <a:rPr lang="en-US" dirty="0" smtClean="0"/>
              <a:t>We classify features into</a:t>
            </a:r>
          </a:p>
          <a:p>
            <a:pPr lvl="1"/>
            <a:r>
              <a:rPr lang="en-US" b="1" dirty="0" smtClean="0"/>
              <a:t>On-page feature</a:t>
            </a:r>
            <a:r>
              <a:rPr lang="en-US" dirty="0" smtClean="0"/>
              <a:t>: Directly located on the page</a:t>
            </a:r>
          </a:p>
          <a:p>
            <a:pPr lvl="1"/>
            <a:r>
              <a:rPr lang="en-US" b="1" dirty="0" smtClean="0"/>
              <a:t>Neighbors feature</a:t>
            </a:r>
            <a:r>
              <a:rPr lang="en-US" dirty="0" smtClean="0"/>
              <a:t>: Found on the pages related to the page to be classified.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r>
              <a:rPr lang="en-US" dirty="0" smtClean="0"/>
              <a:t>Features: On-page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Features: On-page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u="sng" dirty="0" smtClean="0"/>
              <a:t>Textual content and tags</a:t>
            </a:r>
          </a:p>
          <a:p>
            <a:pPr lvl="1"/>
            <a:r>
              <a:rPr lang="en-US" dirty="0" smtClean="0"/>
              <a:t>N-gram feature</a:t>
            </a:r>
          </a:p>
          <a:p>
            <a:pPr lvl="2"/>
            <a:r>
              <a:rPr lang="en-US" dirty="0" smtClean="0"/>
              <a:t>Imagine of two different documents. One contains phrase “New York”. The other contains the terms “New” and “York”. (2-gram feature).</a:t>
            </a:r>
          </a:p>
          <a:p>
            <a:pPr lvl="2"/>
            <a:r>
              <a:rPr lang="en-US" dirty="0" smtClean="0"/>
              <a:t>In Yahoo!, They used 5-grams feature.</a:t>
            </a:r>
          </a:p>
          <a:p>
            <a:pPr lvl="1"/>
            <a:r>
              <a:rPr lang="en-US" dirty="0" smtClean="0"/>
              <a:t>HTML tags or DOM</a:t>
            </a:r>
          </a:p>
          <a:p>
            <a:pPr lvl="2"/>
            <a:r>
              <a:rPr lang="en-US" dirty="0" smtClean="0"/>
              <a:t>Title, Headings, Metadata and Main text</a:t>
            </a:r>
          </a:p>
          <a:p>
            <a:pPr lvl="3"/>
            <a:r>
              <a:rPr lang="en-US" dirty="0" smtClean="0"/>
              <a:t>Assigned each of them an arbitrary weight.</a:t>
            </a:r>
          </a:p>
          <a:p>
            <a:pPr lvl="3"/>
            <a:r>
              <a:rPr lang="en-US" dirty="0" smtClean="0"/>
              <a:t>Now a day most of website using Nested list (&lt;</a:t>
            </a:r>
            <a:r>
              <a:rPr lang="en-US" dirty="0" err="1" smtClean="0"/>
              <a:t>ul</a:t>
            </a:r>
            <a:r>
              <a:rPr lang="en-US" dirty="0" smtClean="0"/>
              <a:t>&gt;&lt;</a:t>
            </a:r>
            <a:r>
              <a:rPr lang="en-US" dirty="0" err="1" smtClean="0"/>
              <a:t>li</a:t>
            </a:r>
            <a:r>
              <a:rPr lang="en-US" dirty="0" smtClean="0"/>
              <a:t>&gt;) which really help in web page classification.</a:t>
            </a:r>
          </a:p>
          <a:p>
            <a:pPr lvl="2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Features: On-page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u="sng" dirty="0" smtClean="0"/>
              <a:t>Textual content and tags</a:t>
            </a:r>
          </a:p>
          <a:p>
            <a:pPr lvl="1"/>
            <a:r>
              <a:rPr lang="en-US" dirty="0" smtClean="0"/>
              <a:t>URL</a:t>
            </a:r>
          </a:p>
          <a:p>
            <a:pPr lvl="2"/>
            <a:r>
              <a:rPr lang="en-US" dirty="0" smtClean="0"/>
              <a:t>Kan and </a:t>
            </a:r>
            <a:r>
              <a:rPr lang="en-US" dirty="0" err="1" smtClean="0"/>
              <a:t>Thi</a:t>
            </a:r>
            <a:r>
              <a:rPr lang="en-US" dirty="0" smtClean="0"/>
              <a:t> 2004</a:t>
            </a:r>
          </a:p>
          <a:p>
            <a:pPr lvl="3"/>
            <a:r>
              <a:rPr lang="en-US" dirty="0" smtClean="0"/>
              <a:t>Demonstrated that a webpage can be classified based on its URL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Features: On-page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u="sng" dirty="0" smtClean="0"/>
              <a:t>Visual analysis</a:t>
            </a:r>
          </a:p>
          <a:p>
            <a:pPr lvl="1"/>
            <a:r>
              <a:rPr lang="en-US" dirty="0" smtClean="0"/>
              <a:t>Each webpage has two representations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Text which represent in HTML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The visual representation rendered by a web browser</a:t>
            </a:r>
          </a:p>
          <a:p>
            <a:pPr lvl="1"/>
            <a:r>
              <a:rPr lang="en-US" dirty="0" smtClean="0"/>
              <a:t>Most approaches focus on the text while ignoring the visual information which is useful as well</a:t>
            </a:r>
          </a:p>
          <a:p>
            <a:pPr lvl="1"/>
            <a:r>
              <a:rPr lang="en-US" dirty="0" err="1" smtClean="0"/>
              <a:t>Kovacevic</a:t>
            </a:r>
            <a:r>
              <a:rPr lang="en-US" dirty="0" smtClean="0"/>
              <a:t> et al. 2004</a:t>
            </a:r>
          </a:p>
          <a:p>
            <a:pPr lvl="2"/>
            <a:r>
              <a:rPr lang="en-US" dirty="0" smtClean="0"/>
              <a:t>Each webpage is represented as a hierarchical “Visual adjacency multi graph.”</a:t>
            </a:r>
          </a:p>
          <a:p>
            <a:pPr lvl="2"/>
            <a:r>
              <a:rPr lang="en-US" dirty="0" smtClean="0"/>
              <a:t>In graph each node represents an HTML object and each edge represents the spatial relation in the visual representation.</a:t>
            </a:r>
          </a:p>
          <a:p>
            <a:pPr lvl="2"/>
            <a:endParaRPr lang="en-US" dirty="0" smtClean="0"/>
          </a:p>
          <a:p>
            <a:pPr marL="571500" indent="-457200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Webpage </a:t>
            </a:r>
            <a:r>
              <a:rPr lang="en-US" dirty="0"/>
              <a:t>c</a:t>
            </a:r>
            <a:r>
              <a:rPr lang="en-US" dirty="0" smtClean="0"/>
              <a:t>lassification significance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go back in history about 10 years.</a:t>
            </a:r>
          </a:p>
          <a:p>
            <a:pPr lvl="1"/>
            <a:r>
              <a:rPr lang="en-US" dirty="0"/>
              <a:t>The Evolution of Websites: How </a:t>
            </a:r>
            <a:r>
              <a:rPr lang="en-US" dirty="0" smtClean="0"/>
              <a:t>5 popular </a:t>
            </a:r>
            <a:r>
              <a:rPr lang="en-US" dirty="0"/>
              <a:t>Websites </a:t>
            </a:r>
            <a:r>
              <a:rPr lang="en-US" dirty="0" smtClean="0"/>
              <a:t>have </a:t>
            </a:r>
            <a:r>
              <a:rPr lang="en-US" dirty="0"/>
              <a:t>c</a:t>
            </a:r>
            <a:r>
              <a:rPr lang="en-US" dirty="0" smtClean="0"/>
              <a:t>hanged</a:t>
            </a:r>
            <a:r>
              <a:rPr lang="en-US" dirty="0"/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 analysis</a:t>
            </a:r>
            <a:endParaRPr lang="en-US" dirty="0"/>
          </a:p>
        </p:txBody>
      </p:sp>
      <p:pic>
        <p:nvPicPr>
          <p:cNvPr id="4" name="Content Placeholder 3" descr="elam_analysi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2057400"/>
            <a:ext cx="3416300" cy="2717800"/>
          </a:xfrm>
        </p:spPr>
      </p:pic>
      <p:pic>
        <p:nvPicPr>
          <p:cNvPr id="5" name="Picture 4" descr="TextScop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62125"/>
            <a:ext cx="3810000" cy="3333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r>
              <a:rPr lang="en-US" dirty="0" smtClean="0"/>
              <a:t>Features: Neighbors Features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Features: Neighbors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Motivation</a:t>
            </a:r>
          </a:p>
          <a:p>
            <a:pPr lvl="1"/>
            <a:r>
              <a:rPr lang="en-US" dirty="0" smtClean="0"/>
              <a:t>The useful features that we discuss previously, in a particular these features are missing or unrecognizable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Example webpage which has few useful on-page features</a:t>
            </a:r>
            <a:endParaRPr lang="en-US" sz="2400" dirty="0"/>
          </a:p>
        </p:txBody>
      </p:sp>
      <p:pic>
        <p:nvPicPr>
          <p:cNvPr id="4" name="Content Placeholder 3" descr="mx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8493" y="1774825"/>
            <a:ext cx="6767014" cy="46259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Features: Neighbors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u="sng" dirty="0" smtClean="0"/>
              <a:t>Underlying Assumptions</a:t>
            </a:r>
          </a:p>
          <a:p>
            <a:pPr lvl="1"/>
            <a:r>
              <a:rPr lang="en-US" dirty="0" smtClean="0"/>
              <a:t>When exploring the features of neighbors, some assumptions are implicitly made in existing work.</a:t>
            </a:r>
          </a:p>
          <a:p>
            <a:pPr lvl="1"/>
            <a:r>
              <a:rPr lang="en-US" dirty="0" smtClean="0"/>
              <a:t>The presence of many “sports” pages in the neighborhood of P-a increases the probability of P-a being in “Sport”.</a:t>
            </a:r>
          </a:p>
          <a:p>
            <a:pPr lvl="1"/>
            <a:r>
              <a:rPr lang="en-US" dirty="0" err="1" smtClean="0"/>
              <a:t>Chakrabari</a:t>
            </a:r>
            <a:r>
              <a:rPr lang="en-US" dirty="0" smtClean="0"/>
              <a:t> et al. 2002 and </a:t>
            </a:r>
            <a:r>
              <a:rPr lang="en-US" dirty="0" err="1" smtClean="0"/>
              <a:t>Meczer</a:t>
            </a:r>
            <a:r>
              <a:rPr lang="en-US" dirty="0" smtClean="0"/>
              <a:t> 2005 showed that  linked pages were more likely to have terms in common .</a:t>
            </a:r>
          </a:p>
          <a:p>
            <a:r>
              <a:rPr lang="en-US" b="1" u="sng" dirty="0" smtClean="0"/>
              <a:t>Neighbor selection</a:t>
            </a:r>
          </a:p>
          <a:p>
            <a:pPr lvl="1"/>
            <a:r>
              <a:rPr lang="en-US" dirty="0" smtClean="0"/>
              <a:t>Existing research mainly focuses on page with in two steps of the page to be classified. At the distance no greater than two. </a:t>
            </a:r>
            <a:endParaRPr lang="en-US" dirty="0"/>
          </a:p>
          <a:p>
            <a:pPr lvl="1"/>
            <a:r>
              <a:rPr lang="en-US" dirty="0" smtClean="0"/>
              <a:t>There are six types of neighboring pages: </a:t>
            </a:r>
            <a:r>
              <a:rPr lang="en-US" b="1" dirty="0" smtClean="0"/>
              <a:t>parent</a:t>
            </a:r>
            <a:r>
              <a:rPr lang="en-US" dirty="0" smtClean="0"/>
              <a:t>, </a:t>
            </a:r>
            <a:r>
              <a:rPr lang="en-US" b="1" dirty="0" smtClean="0"/>
              <a:t>child</a:t>
            </a:r>
            <a:r>
              <a:rPr lang="en-US" dirty="0" smtClean="0"/>
              <a:t>, </a:t>
            </a:r>
            <a:r>
              <a:rPr lang="en-US" b="1" dirty="0" smtClean="0"/>
              <a:t>sibling</a:t>
            </a:r>
            <a:r>
              <a:rPr lang="en-US" dirty="0" smtClean="0"/>
              <a:t>, </a:t>
            </a:r>
            <a:r>
              <a:rPr lang="en-US" b="1" dirty="0" smtClean="0"/>
              <a:t>spouse</a:t>
            </a:r>
            <a:r>
              <a:rPr lang="en-US" dirty="0" smtClean="0"/>
              <a:t>, </a:t>
            </a:r>
            <a:r>
              <a:rPr lang="en-US" b="1" dirty="0" smtClean="0"/>
              <a:t>grandparent</a:t>
            </a:r>
            <a:r>
              <a:rPr lang="en-US" dirty="0" smtClean="0"/>
              <a:t> and </a:t>
            </a:r>
            <a:r>
              <a:rPr lang="en-US" b="1" dirty="0" smtClean="0"/>
              <a:t>grandchild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Neighbors with in radius of two</a:t>
            </a:r>
            <a:endParaRPr lang="en-US" dirty="0"/>
          </a:p>
        </p:txBody>
      </p:sp>
      <p:pic>
        <p:nvPicPr>
          <p:cNvPr id="4" name="Content Placeholder 3" descr="g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169" y="1774825"/>
            <a:ext cx="4717661" cy="46259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Features: Neighbors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u="sng" dirty="0" smtClean="0"/>
              <a:t>Neighbor selection cont.</a:t>
            </a:r>
          </a:p>
          <a:p>
            <a:pPr lvl="1"/>
            <a:r>
              <a:rPr lang="en-US" dirty="0" err="1" smtClean="0"/>
              <a:t>Furnkranz</a:t>
            </a:r>
            <a:r>
              <a:rPr lang="en-US" dirty="0" smtClean="0"/>
              <a:t> 1999</a:t>
            </a:r>
          </a:p>
          <a:p>
            <a:pPr lvl="2"/>
            <a:r>
              <a:rPr lang="en-US" dirty="0" smtClean="0"/>
              <a:t>The text on the parent pages surrounding the link is used to train a classifier instead of text on the target page.</a:t>
            </a:r>
          </a:p>
          <a:p>
            <a:pPr lvl="2"/>
            <a:r>
              <a:rPr lang="en-US" dirty="0" smtClean="0"/>
              <a:t>A Target page will be assigned multiple labels. These label are then combine by some voting scheme to form the final prediction of the target page’s class</a:t>
            </a:r>
          </a:p>
          <a:p>
            <a:pPr lvl="1"/>
            <a:r>
              <a:rPr lang="en-US" dirty="0" smtClean="0"/>
              <a:t>Sun et al. 2002</a:t>
            </a:r>
          </a:p>
          <a:p>
            <a:pPr lvl="2"/>
            <a:r>
              <a:rPr lang="en-US" dirty="0" smtClean="0"/>
              <a:t>Using the text on the target page. Using page title and anchor text from parent pages can improve classification compared a pure text classifier.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Features: Neighbors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Neighbor selection cont.</a:t>
            </a:r>
          </a:p>
          <a:p>
            <a:pPr lvl="1"/>
            <a:r>
              <a:rPr lang="en-US" dirty="0" smtClean="0"/>
              <a:t>Summary</a:t>
            </a:r>
          </a:p>
          <a:p>
            <a:pPr lvl="2"/>
            <a:r>
              <a:rPr lang="en-US" dirty="0" smtClean="0"/>
              <a:t>Using parent, child, sibling and spouse pages are all useful in classification, </a:t>
            </a:r>
            <a:r>
              <a:rPr lang="en-US" b="1" dirty="0" smtClean="0"/>
              <a:t>siblings are found to be the best source.</a:t>
            </a:r>
          </a:p>
          <a:p>
            <a:pPr lvl="2"/>
            <a:r>
              <a:rPr lang="en-US" dirty="0" smtClean="0"/>
              <a:t>Using information from neighboring pages may introduce extra noise, should be use carefully.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as.jp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30350" y="377825"/>
            <a:ext cx="6013450" cy="6175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Features: Neighbors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Features</a:t>
            </a:r>
          </a:p>
          <a:p>
            <a:pPr lvl="1"/>
            <a:r>
              <a:rPr lang="en-US" b="1" dirty="0" smtClean="0"/>
              <a:t>Label : </a:t>
            </a:r>
            <a:r>
              <a:rPr lang="en-US" dirty="0" smtClean="0"/>
              <a:t>by editor or </a:t>
            </a:r>
            <a:r>
              <a:rPr lang="en-US" dirty="0" err="1" smtClean="0"/>
              <a:t>keyworder</a:t>
            </a:r>
            <a:endParaRPr lang="en-US" dirty="0" smtClean="0"/>
          </a:p>
          <a:p>
            <a:pPr lvl="1"/>
            <a:r>
              <a:rPr lang="en-US" b="1" dirty="0" smtClean="0"/>
              <a:t>Partial content : </a:t>
            </a:r>
            <a:r>
              <a:rPr lang="en-US" dirty="0" smtClean="0"/>
              <a:t>anchor text, the surrounding text of anchor text, titles, headers</a:t>
            </a:r>
          </a:p>
          <a:p>
            <a:pPr lvl="1"/>
            <a:r>
              <a:rPr lang="en-US" b="1" dirty="0" smtClean="0"/>
              <a:t>Full content</a:t>
            </a:r>
          </a:p>
          <a:p>
            <a:pPr lvl="2"/>
            <a:r>
              <a:rPr lang="en-US" dirty="0" smtClean="0"/>
              <a:t>Among the three types of features, using the full content of neighboring pages is the most expensive however it generate better accuracy.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- present</a:t>
            </a:r>
            <a:endParaRPr lang="en-US" dirty="0"/>
          </a:p>
        </p:txBody>
      </p:sp>
      <p:pic>
        <p:nvPicPr>
          <p:cNvPr id="4" name="Content Placeholder 3" descr="large-appl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8213"/>
            <a:ext cx="8229600" cy="4559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Features: Neighbors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Utilizing artificial links (implicit link)</a:t>
            </a:r>
          </a:p>
          <a:p>
            <a:pPr lvl="1"/>
            <a:r>
              <a:rPr lang="en-US" dirty="0" smtClean="0"/>
              <a:t>The hyperlinks are not the only one choice.</a:t>
            </a:r>
          </a:p>
          <a:p>
            <a:r>
              <a:rPr lang="en-US" dirty="0" smtClean="0"/>
              <a:t>What is implicit link?</a:t>
            </a:r>
          </a:p>
          <a:p>
            <a:pPr lvl="1"/>
            <a:r>
              <a:rPr lang="en-US" dirty="0" smtClean="0"/>
              <a:t>Connections between pages that appear in the results of the same query and are both clicked by users.</a:t>
            </a:r>
          </a:p>
          <a:p>
            <a:r>
              <a:rPr lang="en-US" dirty="0" smtClean="0"/>
              <a:t>Implicit link can help webpage classification as well as hyperlinks.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f.jp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76400" y="458788"/>
            <a:ext cx="6030912" cy="5942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Discussion: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However, since the results of different approaches are based on different implementations and different datasets, making it difficult to compare their performance. </a:t>
            </a:r>
          </a:p>
          <a:p>
            <a:r>
              <a:rPr lang="en-US" dirty="0" smtClean="0"/>
              <a:t>Sibling page are even more use full than parents and children.</a:t>
            </a:r>
          </a:p>
          <a:p>
            <a:pPr lvl="1"/>
            <a:r>
              <a:rPr lang="en-US" dirty="0" smtClean="0"/>
              <a:t>This approach may lie in the process of hyperlink creation.</a:t>
            </a:r>
          </a:p>
          <a:p>
            <a:pPr lvl="1"/>
            <a:r>
              <a:rPr lang="en-US" dirty="0" smtClean="0"/>
              <a:t>But a page often acts as a bridge to connect its outgoing links, which are likely to have common topic.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g.jp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62125" y="268288"/>
            <a:ext cx="5476875" cy="62849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Tip!</a:t>
            </a:r>
            <a:br>
              <a:rPr lang="en-US" dirty="0" smtClean="0"/>
            </a:br>
            <a:r>
              <a:rPr lang="en-US" dirty="0" smtClean="0"/>
              <a:t>Tracking Incoming Link</a:t>
            </a:r>
            <a:br>
              <a:rPr lang="en-US" dirty="0" smtClean="0"/>
            </a:br>
            <a:r>
              <a:rPr lang="en-US" sz="3600" dirty="0" smtClean="0">
                <a:solidFill>
                  <a:schemeClr val="tx1"/>
                </a:solidFill>
              </a:rPr>
              <a:t>How to know when someone link to you?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r>
              <a:rPr lang="en-US" dirty="0" smtClean="0"/>
              <a:t>Algorithms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Approaches for Webpage Classification</a:t>
            </a:r>
            <a:endParaRPr lang="th-T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57161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Dimension Reduction </a:t>
            </a:r>
            <a:endParaRPr lang="th-TH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80" y="1428736"/>
            <a:ext cx="8229600" cy="4525963"/>
          </a:xfrm>
        </p:spPr>
        <p:txBody>
          <a:bodyPr/>
          <a:lstStyle/>
          <a:p>
            <a:r>
              <a:rPr lang="en-US" dirty="0" smtClean="0"/>
              <a:t>Feature weighting</a:t>
            </a:r>
          </a:p>
          <a:p>
            <a:pPr lvl="1">
              <a:buFont typeface="Courier New" pitchFamily="49" charset="0"/>
              <a:buChar char="o"/>
            </a:pPr>
            <a:r>
              <a:rPr lang="en-US" sz="3200" dirty="0" smtClean="0"/>
              <a:t>Another important role for webpage classification</a:t>
            </a:r>
          </a:p>
          <a:p>
            <a:pPr lvl="1">
              <a:buFont typeface="Courier New" pitchFamily="49" charset="0"/>
              <a:buChar char="o"/>
            </a:pPr>
            <a:r>
              <a:rPr lang="en-US" sz="3200" dirty="0" smtClean="0"/>
              <a:t>Way of boosting the classification by emphasizing the features with the better discriminative power</a:t>
            </a:r>
          </a:p>
          <a:p>
            <a:pPr lvl="1">
              <a:buFont typeface="Courier New" pitchFamily="49" charset="0"/>
              <a:buChar char="o"/>
            </a:pPr>
            <a:r>
              <a:rPr lang="en-US" sz="3200" dirty="0" smtClean="0"/>
              <a:t>Special case of weighing: “Feature Selection”</a:t>
            </a:r>
          </a:p>
          <a:p>
            <a:pPr lvl="2">
              <a:buNone/>
            </a:pPr>
            <a:endParaRPr lang="en-US" dirty="0" smtClean="0"/>
          </a:p>
          <a:p>
            <a:pPr lvl="2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Dimension Reduction </a:t>
            </a:r>
            <a:r>
              <a:rPr lang="en-US" smtClean="0"/>
              <a:t>(cont’d)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: Feature Selection</a:t>
            </a:r>
            <a:endParaRPr lang="th-TH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special case of “feature weighting”</a:t>
            </a:r>
          </a:p>
          <a:p>
            <a:r>
              <a:rPr lang="en-US" dirty="0" smtClean="0"/>
              <a:t>‘Zero weight’ is assigned to the eliminated features</a:t>
            </a:r>
          </a:p>
          <a:p>
            <a:r>
              <a:rPr lang="en-US" dirty="0" smtClean="0"/>
              <a:t>The role:</a:t>
            </a:r>
          </a:p>
          <a:p>
            <a:endParaRPr lang="th-TH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1428728" y="28574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Dimension Reduction (con)  </a:t>
            </a:r>
            <a:br>
              <a:rPr lang="en-US" dirty="0" smtClean="0"/>
            </a:br>
            <a:r>
              <a:rPr lang="en-US" sz="4000" dirty="0" smtClean="0"/>
              <a:t>: Feature Selection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approaches</a:t>
            </a:r>
          </a:p>
          <a:p>
            <a:pPr lvl="1"/>
            <a:r>
              <a:rPr lang="en-US" dirty="0" smtClean="0"/>
              <a:t>First fragment of each document </a:t>
            </a:r>
          </a:p>
          <a:p>
            <a:pPr lvl="1"/>
            <a:r>
              <a:rPr lang="en-US" dirty="0" smtClean="0"/>
              <a:t>First fragment to the web documents in hierarchical classification</a:t>
            </a:r>
          </a:p>
          <a:p>
            <a:r>
              <a:rPr lang="en-US" dirty="0" smtClean="0"/>
              <a:t>Text categorization approaches</a:t>
            </a:r>
          </a:p>
          <a:p>
            <a:pPr lvl="1"/>
            <a:r>
              <a:rPr lang="en-US" dirty="0" smtClean="0"/>
              <a:t>Information gain</a:t>
            </a:r>
          </a:p>
          <a:p>
            <a:pPr lvl="1"/>
            <a:r>
              <a:rPr lang="en-US" dirty="0" smtClean="0"/>
              <a:t>Mutual information</a:t>
            </a:r>
          </a:p>
          <a:p>
            <a:pPr lvl="1"/>
            <a:r>
              <a:rPr lang="en-US" dirty="0" smtClean="0"/>
              <a:t>Etc.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– 10 Years ago!</a:t>
            </a:r>
            <a:endParaRPr lang="en-US" dirty="0"/>
          </a:p>
        </p:txBody>
      </p:sp>
      <p:pic>
        <p:nvPicPr>
          <p:cNvPr id="4" name="Content Placeholder 3" descr="large-apple-1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8213"/>
            <a:ext cx="8229600" cy="4559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Feature Selection (Cont’d)</a:t>
            </a:r>
            <a:br>
              <a:rPr lang="en-US" dirty="0" smtClean="0"/>
            </a:br>
            <a:r>
              <a:rPr lang="en-US" sz="4000" dirty="0" smtClean="0"/>
              <a:t>: Simple measure</a:t>
            </a:r>
            <a:endParaRPr lang="th-TH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first fragment of each documents</a:t>
            </a:r>
          </a:p>
          <a:p>
            <a:pPr lvl="1"/>
            <a:r>
              <a:rPr lang="en-US" dirty="0" smtClean="0"/>
              <a:t>Assumption: a summary is at beginning of the document</a:t>
            </a:r>
          </a:p>
          <a:p>
            <a:pPr lvl="1"/>
            <a:r>
              <a:rPr lang="en-US" dirty="0" smtClean="0"/>
              <a:t>Fast and accurate classification for news articles</a:t>
            </a:r>
          </a:p>
          <a:p>
            <a:pPr lvl="1"/>
            <a:r>
              <a:rPr lang="en-US" dirty="0" smtClean="0"/>
              <a:t>Not satisfying for other types of documents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3200" dirty="0"/>
              <a:t>First fragment applied to Hierarchical classification of web </a:t>
            </a:r>
            <a:r>
              <a:rPr lang="en-US" sz="3200" dirty="0" smtClean="0"/>
              <a:t>pages</a:t>
            </a:r>
            <a:endParaRPr lang="en-US" sz="3200" dirty="0"/>
          </a:p>
          <a:p>
            <a:pPr lvl="1"/>
            <a:r>
              <a:rPr lang="en-US" dirty="0"/>
              <a:t>Useful for web documents</a:t>
            </a:r>
          </a:p>
          <a:p>
            <a:pPr marL="742950" lvl="2" indent="-342900"/>
            <a:endParaRPr lang="en-US" sz="3200" dirty="0"/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Feature Selection (Cont’d)</a:t>
            </a:r>
            <a:br>
              <a:rPr lang="en-US" dirty="0" smtClean="0"/>
            </a:br>
            <a:r>
              <a:rPr lang="en-US" sz="4000" dirty="0" smtClean="0"/>
              <a:t>: Text Categorization Measures</a:t>
            </a:r>
            <a:endParaRPr lang="th-TH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Using expected mutual information and mutual information</a:t>
            </a:r>
          </a:p>
          <a:p>
            <a:pPr lvl="1"/>
            <a:r>
              <a:rPr lang="en-US" sz="2600" dirty="0" smtClean="0"/>
              <a:t>Two well-known metrics based on variation of the k-Nearest Neighbor algorithm</a:t>
            </a:r>
          </a:p>
          <a:p>
            <a:pPr lvl="1"/>
            <a:r>
              <a:rPr lang="en-US" sz="2600" dirty="0" smtClean="0"/>
              <a:t>Weighted terms according to its appearing HTML tags </a:t>
            </a:r>
          </a:p>
          <a:p>
            <a:pPr lvl="1"/>
            <a:r>
              <a:rPr lang="en-US" sz="2600" dirty="0" smtClean="0"/>
              <a:t>Terms within different tags handle different importance</a:t>
            </a:r>
          </a:p>
          <a:p>
            <a:r>
              <a:rPr lang="en-US" dirty="0" smtClean="0"/>
              <a:t>Using information gain</a:t>
            </a:r>
          </a:p>
          <a:p>
            <a:pPr lvl="1"/>
            <a:r>
              <a:rPr lang="en-US" dirty="0" smtClean="0"/>
              <a:t>Another well-known metric </a:t>
            </a:r>
          </a:p>
          <a:p>
            <a:pPr lvl="1"/>
            <a:r>
              <a:rPr lang="en-US" dirty="0" smtClean="0"/>
              <a:t>Still not apparently show which one is more superior for web classification </a:t>
            </a:r>
          </a:p>
          <a:p>
            <a:pPr lvl="1"/>
            <a:endParaRPr lang="en-US" dirty="0" smtClean="0"/>
          </a:p>
          <a:p>
            <a:pPr lvl="1"/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Feature Selection (Cont’d)</a:t>
            </a:r>
            <a:br>
              <a:rPr lang="en-US" dirty="0" smtClean="0"/>
            </a:br>
            <a:r>
              <a:rPr lang="en-US" sz="4000" dirty="0" smtClean="0"/>
              <a:t>: Text Categorization Measures</a:t>
            </a:r>
            <a:endParaRPr lang="th-TH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351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Approving the performance of SVM classifiers</a:t>
            </a:r>
          </a:p>
          <a:p>
            <a:pPr lvl="1"/>
            <a:r>
              <a:rPr lang="en-US" dirty="0" smtClean="0"/>
              <a:t>By aggressive feature selection</a:t>
            </a:r>
          </a:p>
          <a:p>
            <a:pPr lvl="1"/>
            <a:r>
              <a:rPr lang="en-US" dirty="0" smtClean="0"/>
              <a:t>Developed a measure with the ability to predict the selection effectiveness without training and testing classifiers</a:t>
            </a:r>
          </a:p>
          <a:p>
            <a:r>
              <a:rPr lang="en-US" dirty="0" smtClean="0"/>
              <a:t>A popular Latent Semantic Indexing (LSI)</a:t>
            </a:r>
          </a:p>
          <a:p>
            <a:pPr lvl="1"/>
            <a:r>
              <a:rPr lang="en-US" dirty="0" smtClean="0"/>
              <a:t>In Text documents: </a:t>
            </a:r>
          </a:p>
          <a:p>
            <a:pPr lvl="2"/>
            <a:r>
              <a:rPr lang="en-US" dirty="0" smtClean="0"/>
              <a:t>Docs are reinterpreted into a smaller transformed, but less intuitive space</a:t>
            </a:r>
          </a:p>
          <a:p>
            <a:pPr lvl="2"/>
            <a:r>
              <a:rPr lang="en-US" dirty="0" smtClean="0"/>
              <a:t>Cons:</a:t>
            </a:r>
            <a:r>
              <a:rPr lang="en-US" dirty="0"/>
              <a:t> </a:t>
            </a:r>
            <a:r>
              <a:rPr lang="en-US" dirty="0" smtClean="0"/>
              <a:t>high computational complexity makes it inefficient to scale</a:t>
            </a:r>
          </a:p>
          <a:p>
            <a:pPr lvl="1"/>
            <a:r>
              <a:rPr lang="en-US" dirty="0" smtClean="0"/>
              <a:t>in Web classification</a:t>
            </a:r>
          </a:p>
          <a:p>
            <a:pPr lvl="2"/>
            <a:r>
              <a:rPr lang="en-US" dirty="0" smtClean="0"/>
              <a:t>Experiments based on small datasets (to avoid the above ‘cons’)</a:t>
            </a:r>
          </a:p>
          <a:p>
            <a:pPr lvl="2"/>
            <a:r>
              <a:rPr lang="en-US" dirty="0" smtClean="0"/>
              <a:t>Some work has approved to make it applicable for larger datasets which still needs further study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2">
              <a:buNone/>
            </a:pPr>
            <a:endParaRPr lang="en-US" dirty="0" smtClean="0"/>
          </a:p>
          <a:p>
            <a:pPr lvl="1"/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Approaches for Webpage Classification</a:t>
            </a:r>
            <a:endParaRPr lang="th-T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57161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Relational Learning</a:t>
            </a:r>
            <a:endParaRPr lang="th-T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Relational Learning (cont’d)</a:t>
            </a:r>
            <a:br>
              <a:rPr lang="en-US" dirty="0" smtClean="0"/>
            </a:br>
            <a:r>
              <a:rPr lang="en-US" sz="4000" dirty="0" smtClean="0"/>
              <a:t>: 2 Main Approaches</a:t>
            </a:r>
            <a:endParaRPr lang="th-TH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 smtClean="0"/>
              <a:t>Relaxation Labeling Algorithms</a:t>
            </a:r>
          </a:p>
          <a:p>
            <a:pPr lvl="1"/>
            <a:r>
              <a:rPr lang="en-US" dirty="0" smtClean="0"/>
              <a:t>Original proposal: </a:t>
            </a:r>
          </a:p>
          <a:p>
            <a:pPr lvl="2"/>
            <a:r>
              <a:rPr lang="en-US" dirty="0" smtClean="0"/>
              <a:t>Image analysis</a:t>
            </a:r>
          </a:p>
          <a:p>
            <a:pPr lvl="1"/>
            <a:r>
              <a:rPr lang="en-US" dirty="0" smtClean="0"/>
              <a:t>Current usage:</a:t>
            </a:r>
          </a:p>
          <a:p>
            <a:pPr lvl="2"/>
            <a:r>
              <a:rPr lang="en-US" dirty="0" smtClean="0"/>
              <a:t>Image and vision analysis</a:t>
            </a:r>
          </a:p>
          <a:p>
            <a:pPr lvl="2"/>
            <a:r>
              <a:rPr lang="en-US" dirty="0" smtClean="0"/>
              <a:t>Artificial Intelligence</a:t>
            </a:r>
          </a:p>
          <a:p>
            <a:pPr lvl="2"/>
            <a:r>
              <a:rPr lang="en-US" dirty="0" smtClean="0"/>
              <a:t>pattern recognition</a:t>
            </a:r>
          </a:p>
          <a:p>
            <a:pPr lvl="2"/>
            <a:r>
              <a:rPr lang="en-US" dirty="0" smtClean="0"/>
              <a:t>web-mining</a:t>
            </a:r>
          </a:p>
          <a:p>
            <a:r>
              <a:rPr lang="en-US" dirty="0" smtClean="0"/>
              <a:t>Link-based Classification Algorithms</a:t>
            </a:r>
          </a:p>
          <a:p>
            <a:pPr lvl="1"/>
            <a:r>
              <a:rPr lang="en-US" dirty="0" smtClean="0"/>
              <a:t>Utilizing 2 popular link-based algorithms</a:t>
            </a:r>
          </a:p>
          <a:p>
            <a:pPr lvl="2"/>
            <a:r>
              <a:rPr lang="en-US" dirty="0" smtClean="0"/>
              <a:t>Loopy belief propagation</a:t>
            </a:r>
            <a:endParaRPr lang="th-TH" dirty="0" smtClean="0"/>
          </a:p>
          <a:p>
            <a:pPr lvl="2"/>
            <a:r>
              <a:rPr lang="en-US" dirty="0" smtClean="0"/>
              <a:t>Iterative classification</a:t>
            </a:r>
            <a:endParaRPr lang="th-TH" dirty="0" smtClean="0"/>
          </a:p>
          <a:p>
            <a:endParaRPr lang="th-TH" dirty="0" smtClean="0"/>
          </a:p>
          <a:p>
            <a:pPr lvl="0">
              <a:buNone/>
            </a:pPr>
            <a:endParaRPr lang="th-TH" dirty="0" smtClean="0"/>
          </a:p>
          <a:p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Relational Learning (cont’d)</a:t>
            </a:r>
            <a:br>
              <a:rPr lang="en-US" dirty="0" smtClean="0"/>
            </a:br>
            <a:r>
              <a:rPr lang="en-US" sz="4000" dirty="0" smtClean="0"/>
              <a:t>: Relaxation Labeling Algorithms</a:t>
            </a:r>
            <a:endParaRPr lang="th-TH" sz="4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2910" y="1500174"/>
            <a:ext cx="7429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F</a:t>
            </a:r>
            <a:r>
              <a:rPr lang="en-US" dirty="0" smtClean="0"/>
              <a:t>low of the algorithm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Relaxation Labeling (cont’d)</a:t>
            </a:r>
            <a:br>
              <a:rPr lang="en-US" dirty="0" smtClean="0"/>
            </a:br>
            <a:r>
              <a:rPr lang="en-US" sz="4000" dirty="0" smtClean="0"/>
              <a:t>: Algorithm variations</a:t>
            </a:r>
            <a:endParaRPr lang="th-TH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a combined logistic classifier </a:t>
            </a:r>
          </a:p>
          <a:p>
            <a:pPr lvl="1"/>
            <a:r>
              <a:rPr lang="en-US" dirty="0" smtClean="0"/>
              <a:t>based on content and link information</a:t>
            </a:r>
          </a:p>
          <a:p>
            <a:pPr lvl="2"/>
            <a:r>
              <a:rPr lang="en-US" dirty="0" smtClean="0"/>
              <a:t>Shows improvement over a textual classifier</a:t>
            </a:r>
          </a:p>
          <a:p>
            <a:pPr lvl="2"/>
            <a:r>
              <a:rPr lang="en-US" dirty="0" smtClean="0"/>
              <a:t>Outperforms a single flat classifier based on both content and link features</a:t>
            </a:r>
          </a:p>
          <a:p>
            <a:r>
              <a:rPr lang="en-US" dirty="0" smtClean="0"/>
              <a:t>Selecting the proper Neighbors ONLY</a:t>
            </a:r>
          </a:p>
          <a:p>
            <a:pPr lvl="1"/>
            <a:r>
              <a:rPr lang="en-US" dirty="0" smtClean="0"/>
              <a:t> Not all neighbors are qualified</a:t>
            </a:r>
          </a:p>
          <a:p>
            <a:pPr lvl="1"/>
            <a:r>
              <a:rPr lang="en-US" dirty="0" smtClean="0"/>
              <a:t>The chosen neighbors’ option:</a:t>
            </a:r>
          </a:p>
          <a:p>
            <a:pPr lvl="2"/>
            <a:r>
              <a:rPr lang="en-US" dirty="0" smtClean="0"/>
              <a:t>Similar enough in content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Relational Learning (cont’d)</a:t>
            </a:r>
            <a:br>
              <a:rPr lang="en-US" dirty="0" smtClean="0"/>
            </a:br>
            <a:r>
              <a:rPr lang="en-US" sz="4000" dirty="0" smtClean="0"/>
              <a:t>: Link-based Classification Algorithms</a:t>
            </a:r>
            <a:endParaRPr lang="th-TH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Two popular link-based algorithms:</a:t>
            </a:r>
          </a:p>
          <a:p>
            <a:pPr lvl="1"/>
            <a:r>
              <a:rPr lang="en-US" dirty="0" smtClean="0"/>
              <a:t>Loopy belief propagation</a:t>
            </a:r>
          </a:p>
          <a:p>
            <a:pPr lvl="1"/>
            <a:r>
              <a:rPr lang="en-US" dirty="0" smtClean="0"/>
              <a:t>Iterative classification</a:t>
            </a:r>
          </a:p>
          <a:p>
            <a:r>
              <a:rPr lang="en-US" dirty="0" smtClean="0"/>
              <a:t>Better performance on a web collection than textual classifiers</a:t>
            </a:r>
          </a:p>
          <a:p>
            <a:r>
              <a:rPr lang="en-US" dirty="0" smtClean="0"/>
              <a:t>During the scientists’ study, ‘a toolkit’ was implemented </a:t>
            </a:r>
          </a:p>
          <a:p>
            <a:pPr lvl="1"/>
            <a:r>
              <a:rPr lang="en-US" dirty="0" smtClean="0"/>
              <a:t>Toolkit features</a:t>
            </a:r>
          </a:p>
          <a:p>
            <a:pPr lvl="2"/>
            <a:r>
              <a:rPr lang="en-US" dirty="0" smtClean="0"/>
              <a:t>Classify the networked data which </a:t>
            </a:r>
          </a:p>
          <a:p>
            <a:pPr lvl="3"/>
            <a:r>
              <a:rPr lang="en-US" dirty="0" smtClean="0"/>
              <a:t>utilized a relational classifier and a collective inference procedure</a:t>
            </a:r>
          </a:p>
          <a:p>
            <a:pPr lvl="3"/>
            <a:r>
              <a:rPr lang="en-US" dirty="0" smtClean="0"/>
              <a:t>Demonstrated its great performance on several datasets including web collections </a:t>
            </a:r>
          </a:p>
          <a:p>
            <a:pPr lvl="2"/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Approaches for Webpage Classification</a:t>
            </a:r>
            <a:endParaRPr lang="th-T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57161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- present</a:t>
            </a:r>
            <a:endParaRPr lang="en-US" dirty="0"/>
          </a:p>
        </p:txBody>
      </p:sp>
      <p:pic>
        <p:nvPicPr>
          <p:cNvPr id="4" name="Content Placeholder 3" descr="large-amazo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8213"/>
            <a:ext cx="8229600" cy="4559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Modifications to traditional algorithms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traditional algorithms adjusted in the context of Webpage classification</a:t>
            </a:r>
          </a:p>
          <a:p>
            <a:pPr lvl="1"/>
            <a:r>
              <a:rPr lang="en-US" dirty="0"/>
              <a:t>k</a:t>
            </a:r>
            <a:r>
              <a:rPr lang="en-US" dirty="0" smtClean="0"/>
              <a:t>-Nearest Neighbors 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</a:p>
          <a:p>
            <a:pPr marL="1371600" lvl="2" indent="-514350"/>
            <a:r>
              <a:rPr lang="en-US" dirty="0" smtClean="0"/>
              <a:t>Quantify the distance between the test document and each training documents using “a dissimilarity measure”</a:t>
            </a:r>
          </a:p>
          <a:p>
            <a:pPr marL="1371600" lvl="2" indent="-514350"/>
            <a:r>
              <a:rPr lang="en-US" dirty="0" smtClean="0"/>
              <a:t>Cosine similarity or inner product </a:t>
            </a:r>
            <a:r>
              <a:rPr lang="en-US" dirty="0"/>
              <a:t> </a:t>
            </a:r>
            <a:r>
              <a:rPr lang="en-US" dirty="0" smtClean="0"/>
              <a:t>is what used by most  existing </a:t>
            </a:r>
            <a:r>
              <a:rPr lang="en-US" dirty="0" err="1" smtClean="0"/>
              <a:t>kNN</a:t>
            </a:r>
            <a:r>
              <a:rPr lang="en-US" dirty="0" smtClean="0"/>
              <a:t> classifiers </a:t>
            </a:r>
          </a:p>
          <a:p>
            <a:pPr lvl="1"/>
            <a:r>
              <a:rPr lang="en-US" dirty="0" smtClean="0"/>
              <a:t>Support Vector Machine (SVM)</a:t>
            </a:r>
          </a:p>
          <a:p>
            <a:pPr lvl="1">
              <a:buNone/>
            </a:pP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Modification Algorithms (Cont’d)                             : </a:t>
            </a:r>
            <a:r>
              <a:rPr lang="en-US" sz="4000" dirty="0" smtClean="0"/>
              <a:t>k-Nearest Neighbors Algorithm </a:t>
            </a:r>
            <a:endParaRPr lang="th-TH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Varieties of modifications:</a:t>
            </a:r>
          </a:p>
          <a:p>
            <a:pPr lvl="1"/>
            <a:r>
              <a:rPr lang="en-US" dirty="0" smtClean="0"/>
              <a:t>Using the term co-occurrence in document</a:t>
            </a:r>
          </a:p>
          <a:p>
            <a:pPr lvl="1"/>
            <a:r>
              <a:rPr lang="en-US" dirty="0" smtClean="0"/>
              <a:t>Using probability computation</a:t>
            </a:r>
          </a:p>
          <a:p>
            <a:pPr lvl="1"/>
            <a:r>
              <a:rPr lang="en-US" dirty="0" smtClean="0"/>
              <a:t>Using “co-training”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k-Nearest Neighbors Algorithm(Cont’d)</a:t>
            </a:r>
            <a:br>
              <a:rPr lang="en-US" dirty="0" smtClean="0"/>
            </a:br>
            <a:r>
              <a:rPr lang="en-US" sz="4000" dirty="0" smtClean="0"/>
              <a:t>: Modification Varieties </a:t>
            </a:r>
            <a:endParaRPr lang="th-TH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the term co-occurrence in documents</a:t>
            </a:r>
          </a:p>
          <a:p>
            <a:pPr lvl="1"/>
            <a:r>
              <a:rPr lang="en-US" dirty="0" smtClean="0"/>
              <a:t>An improved similarity measure</a:t>
            </a:r>
          </a:p>
          <a:p>
            <a:pPr lvl="1"/>
            <a:r>
              <a:rPr lang="en-US" dirty="0" smtClean="0"/>
              <a:t>The more co-occurred terms two documents have in common, the stronger the relationship between them</a:t>
            </a:r>
          </a:p>
          <a:p>
            <a:pPr lvl="1"/>
            <a:r>
              <a:rPr lang="en-US" dirty="0" smtClean="0"/>
              <a:t>Better performance over the normal </a:t>
            </a:r>
            <a:r>
              <a:rPr lang="en-US" dirty="0" err="1" smtClean="0"/>
              <a:t>kNN</a:t>
            </a:r>
            <a:r>
              <a:rPr lang="en-US" dirty="0" smtClean="0"/>
              <a:t> (cosine similarity and inner product measures)</a:t>
            </a:r>
          </a:p>
          <a:p>
            <a:r>
              <a:rPr lang="en-US" dirty="0" smtClean="0"/>
              <a:t>Using the probability computation</a:t>
            </a:r>
          </a:p>
          <a:p>
            <a:pPr lvl="1"/>
            <a:r>
              <a:rPr lang="en-US" dirty="0" smtClean="0"/>
              <a:t>Condition:</a:t>
            </a:r>
          </a:p>
          <a:p>
            <a:pPr lvl="2"/>
            <a:r>
              <a:rPr lang="en-US" dirty="0" smtClean="0"/>
              <a:t>The probability of a document d being in class c is determined by its distance b/w neighbors and itself and its neighbors’ probability of being in c</a:t>
            </a:r>
          </a:p>
          <a:p>
            <a:pPr lvl="2"/>
            <a:r>
              <a:rPr lang="en-US" dirty="0" smtClean="0"/>
              <a:t>Simple equation</a:t>
            </a:r>
          </a:p>
          <a:p>
            <a:pPr lvl="3"/>
            <a:r>
              <a:rPr lang="en-US" dirty="0" smtClean="0"/>
              <a:t>Prob. of d @ c = (distance b/w d and neighbors)(neighbors’ Prob. @ c)</a:t>
            </a:r>
          </a:p>
          <a:p>
            <a:pPr lvl="1">
              <a:buNone/>
            </a:pPr>
            <a:endParaRPr lang="en-US" dirty="0" smtClean="0"/>
          </a:p>
          <a:p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k-Nearest Neighbors Algorithm(Cont’d)</a:t>
            </a:r>
            <a:br>
              <a:rPr lang="en-US" dirty="0" smtClean="0"/>
            </a:br>
            <a:r>
              <a:rPr lang="en-US" sz="4000" dirty="0" smtClean="0"/>
              <a:t>: Modification Varieties (2) 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“Co-training”</a:t>
            </a:r>
          </a:p>
          <a:p>
            <a:pPr lvl="1"/>
            <a:r>
              <a:rPr lang="en-US" dirty="0" smtClean="0"/>
              <a:t>Make use of labeled and unlabeled data </a:t>
            </a:r>
          </a:p>
          <a:p>
            <a:pPr lvl="1"/>
            <a:r>
              <a:rPr lang="en-US" dirty="0" smtClean="0"/>
              <a:t>Aiming to achieve better accuracy</a:t>
            </a:r>
          </a:p>
          <a:p>
            <a:pPr lvl="1"/>
            <a:r>
              <a:rPr lang="en-US" dirty="0" smtClean="0"/>
              <a:t>Scenario: Binary classification</a:t>
            </a:r>
          </a:p>
          <a:p>
            <a:pPr lvl="2"/>
            <a:r>
              <a:rPr lang="en-US" dirty="0" smtClean="0"/>
              <a:t>Classifying the unlabeled instances</a:t>
            </a:r>
          </a:p>
          <a:p>
            <a:pPr lvl="3"/>
            <a:r>
              <a:rPr lang="en-US" dirty="0" smtClean="0"/>
              <a:t>Two classifiers trained on different sets of features </a:t>
            </a:r>
          </a:p>
          <a:p>
            <a:pPr lvl="3"/>
            <a:r>
              <a:rPr lang="en-US" dirty="0" smtClean="0"/>
              <a:t>The prediction of each one is used to train each other</a:t>
            </a:r>
          </a:p>
          <a:p>
            <a:pPr lvl="2"/>
            <a:r>
              <a:rPr lang="en-US" dirty="0" smtClean="0"/>
              <a:t>Classifying only labeled instances</a:t>
            </a:r>
          </a:p>
          <a:p>
            <a:pPr lvl="3"/>
            <a:r>
              <a:rPr lang="en-US" dirty="0" smtClean="0"/>
              <a:t>The co-training can cut the error rate by half</a:t>
            </a:r>
          </a:p>
          <a:p>
            <a:pPr lvl="1"/>
            <a:r>
              <a:rPr lang="en-US" dirty="0" smtClean="0"/>
              <a:t>When generalized to multi-class problems</a:t>
            </a:r>
          </a:p>
          <a:p>
            <a:pPr lvl="2"/>
            <a:r>
              <a:rPr lang="en-US" dirty="0" smtClean="0"/>
              <a:t>When the number of categories is large</a:t>
            </a:r>
          </a:p>
          <a:p>
            <a:pPr lvl="3"/>
            <a:r>
              <a:rPr lang="en-US" dirty="0" smtClean="0"/>
              <a:t>Co-training is not satisfying</a:t>
            </a:r>
          </a:p>
          <a:p>
            <a:pPr lvl="3"/>
            <a:r>
              <a:rPr lang="en-US" dirty="0" smtClean="0"/>
              <a:t>On the other hand, the method of combining error-correcting output coding (more than enough classifiers in use), with co-training can boost performance</a:t>
            </a:r>
          </a:p>
          <a:p>
            <a:pPr lvl="2"/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Modification Algorithms (Cont’d)                             : </a:t>
            </a:r>
            <a:r>
              <a:rPr lang="en-US" sz="4000" dirty="0" smtClean="0"/>
              <a:t>SVM-based Approach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classification, both positive and negative examples are required</a:t>
            </a:r>
          </a:p>
          <a:p>
            <a:r>
              <a:rPr lang="en-US" dirty="0" smtClean="0"/>
              <a:t>SVM-Based aim:</a:t>
            </a:r>
          </a:p>
          <a:p>
            <a:pPr lvl="1"/>
            <a:r>
              <a:rPr lang="en-US" dirty="0" smtClean="0"/>
              <a:t>To eliminate the need for manual collection of negative examples while still retaining similar classification accuracy</a:t>
            </a:r>
          </a:p>
          <a:p>
            <a:pPr lvl="1"/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SVM-based Approach(Cont’d)                             : </a:t>
            </a:r>
            <a:r>
              <a:rPr lang="en-US" sz="4000" dirty="0" smtClean="0"/>
              <a:t>SVM-based Flow of algorithm</a:t>
            </a:r>
            <a:endParaRPr lang="th-T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Take a Break!</a:t>
            </a:r>
            <a:br>
              <a:rPr lang="en-US" dirty="0" smtClean="0"/>
            </a:br>
            <a:r>
              <a:rPr lang="en-US" dirty="0" smtClean="0"/>
              <a:t>The Internet’s Ad Market Place</a:t>
            </a:r>
            <a:br>
              <a:rPr lang="en-US" dirty="0" smtClean="0"/>
            </a:br>
            <a:r>
              <a:rPr lang="en-US" sz="3600" dirty="0" smtClean="0">
                <a:solidFill>
                  <a:schemeClr val="tx1"/>
                </a:solidFill>
              </a:rPr>
              <a:t>Besides Google </a:t>
            </a:r>
            <a:r>
              <a:rPr lang="en-US" sz="3600" dirty="0" err="1" smtClean="0">
                <a:solidFill>
                  <a:schemeClr val="tx1"/>
                </a:solidFill>
              </a:rPr>
              <a:t>Adwords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Approaches for Webpage Classification</a:t>
            </a:r>
            <a:endParaRPr lang="th-T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57161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Classification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Not so many research since most web classifications focus on the same level approaches</a:t>
            </a:r>
          </a:p>
          <a:p>
            <a:r>
              <a:rPr lang="en-US" dirty="0" smtClean="0"/>
              <a:t>Approaches:</a:t>
            </a:r>
          </a:p>
          <a:p>
            <a:pPr lvl="1"/>
            <a:r>
              <a:rPr lang="en-US" dirty="0" smtClean="0"/>
              <a:t>Based on “divide and conquer”</a:t>
            </a:r>
          </a:p>
          <a:p>
            <a:pPr lvl="1"/>
            <a:r>
              <a:rPr lang="en-US" dirty="0" smtClean="0"/>
              <a:t>Error minimization</a:t>
            </a:r>
          </a:p>
          <a:p>
            <a:pPr lvl="1"/>
            <a:r>
              <a:rPr lang="en-US" dirty="0" smtClean="0"/>
              <a:t>Topical Hierarchy</a:t>
            </a:r>
          </a:p>
          <a:p>
            <a:pPr lvl="1"/>
            <a:r>
              <a:rPr lang="en-US" dirty="0" smtClean="0"/>
              <a:t>Hierarchical SVMs</a:t>
            </a:r>
          </a:p>
          <a:p>
            <a:pPr lvl="1"/>
            <a:r>
              <a:rPr lang="en-US" dirty="0" smtClean="0"/>
              <a:t>Using the degree of misclassification</a:t>
            </a:r>
          </a:p>
          <a:p>
            <a:pPr lvl="1"/>
            <a:r>
              <a:rPr lang="en-US" dirty="0" smtClean="0"/>
              <a:t>Hierarchical text </a:t>
            </a:r>
            <a:r>
              <a:rPr lang="en-US" dirty="0" err="1" smtClean="0"/>
              <a:t>categoriations</a:t>
            </a:r>
            <a:endParaRPr lang="en-US" dirty="0" smtClean="0"/>
          </a:p>
          <a:p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Hierarchical Classification (Cont’d)</a:t>
            </a:r>
            <a:br>
              <a:rPr lang="en-US" dirty="0" smtClean="0"/>
            </a:br>
            <a:r>
              <a:rPr lang="en-US" sz="4000" dirty="0" smtClean="0"/>
              <a:t>: Approaches</a:t>
            </a:r>
            <a:endParaRPr lang="th-TH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use of hierarchical classification based on “divide and conquer”</a:t>
            </a:r>
          </a:p>
          <a:p>
            <a:pPr lvl="1"/>
            <a:r>
              <a:rPr lang="en-US" dirty="0" smtClean="0"/>
              <a:t>Classification problems are </a:t>
            </a:r>
            <a:r>
              <a:rPr lang="en-US" dirty="0" err="1" smtClean="0"/>
              <a:t>splitted</a:t>
            </a:r>
            <a:r>
              <a:rPr lang="en-US" dirty="0" smtClean="0"/>
              <a:t> into sub-problems hierarchically</a:t>
            </a:r>
          </a:p>
          <a:p>
            <a:pPr lvl="2"/>
            <a:r>
              <a:rPr lang="en-US" dirty="0" smtClean="0"/>
              <a:t>More efficient and accurate that the non-hierarchical way</a:t>
            </a:r>
          </a:p>
          <a:p>
            <a:r>
              <a:rPr lang="en-US" dirty="0" smtClean="0"/>
              <a:t>Error minimization</a:t>
            </a:r>
          </a:p>
          <a:p>
            <a:pPr lvl="1"/>
            <a:r>
              <a:rPr lang="en-US" dirty="0" smtClean="0"/>
              <a:t>when the lower level category is uncertain,</a:t>
            </a:r>
          </a:p>
          <a:p>
            <a:pPr lvl="2"/>
            <a:r>
              <a:rPr lang="en-US" dirty="0" smtClean="0"/>
              <a:t>Minimize by shifting the assignment into the higher one</a:t>
            </a:r>
          </a:p>
          <a:p>
            <a:r>
              <a:rPr lang="en-US" dirty="0" smtClean="0"/>
              <a:t>Topical Hierarchy</a:t>
            </a:r>
          </a:p>
          <a:p>
            <a:pPr lvl="1"/>
            <a:r>
              <a:rPr lang="en-US" dirty="0" smtClean="0"/>
              <a:t>Classify a web page into a topical hierarchy</a:t>
            </a:r>
          </a:p>
          <a:p>
            <a:pPr lvl="1"/>
            <a:r>
              <a:rPr lang="en-US" dirty="0" smtClean="0"/>
              <a:t>Update the category information as the hierarchy expands</a:t>
            </a:r>
          </a:p>
          <a:p>
            <a:pPr lvl="1"/>
            <a:endParaRPr lang="en-US" dirty="0" smtClean="0"/>
          </a:p>
          <a:p>
            <a:pPr lvl="2"/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– 9 Years ago</a:t>
            </a:r>
            <a:endParaRPr lang="en-US" dirty="0"/>
          </a:p>
        </p:txBody>
      </p:sp>
      <p:pic>
        <p:nvPicPr>
          <p:cNvPr id="4" name="Content Placeholder 3" descr="large-amazon-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8213"/>
            <a:ext cx="8229600" cy="4559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Hierarchical Classification (Cont’d)</a:t>
            </a:r>
            <a:br>
              <a:rPr lang="en-US" dirty="0" smtClean="0"/>
            </a:br>
            <a:r>
              <a:rPr lang="en-US" sz="4000" dirty="0" smtClean="0"/>
              <a:t>: Approaches (2)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Hierarchical SVMs</a:t>
            </a:r>
          </a:p>
          <a:p>
            <a:pPr lvl="1"/>
            <a:r>
              <a:rPr lang="en-US" dirty="0" smtClean="0"/>
              <a:t>Observation:</a:t>
            </a:r>
          </a:p>
          <a:p>
            <a:pPr lvl="2"/>
            <a:r>
              <a:rPr lang="en-US" dirty="0" smtClean="0"/>
              <a:t>Hierarchical SVMs are more efficient than flat SVMs</a:t>
            </a:r>
          </a:p>
          <a:p>
            <a:pPr lvl="2"/>
            <a:r>
              <a:rPr lang="en-US" dirty="0" smtClean="0"/>
              <a:t>None are satisfying the effectiveness for the large taxonomies </a:t>
            </a:r>
          </a:p>
          <a:p>
            <a:pPr lvl="2"/>
            <a:r>
              <a:rPr lang="en-US" dirty="0" smtClean="0"/>
              <a:t>Hierarchical settings do more harm than good to </a:t>
            </a:r>
            <a:r>
              <a:rPr lang="en-US" dirty="0" err="1" smtClean="0"/>
              <a:t>kNNs</a:t>
            </a:r>
            <a:r>
              <a:rPr lang="en-US" dirty="0" smtClean="0"/>
              <a:t> and naive </a:t>
            </a:r>
            <a:r>
              <a:rPr lang="en-US" dirty="0" err="1" smtClean="0"/>
              <a:t>Bayes</a:t>
            </a:r>
            <a:r>
              <a:rPr lang="en-US" dirty="0" smtClean="0"/>
              <a:t> classifiers</a:t>
            </a:r>
          </a:p>
          <a:p>
            <a:r>
              <a:rPr lang="en-US" dirty="0" smtClean="0"/>
              <a:t>Hierarchical Classification By the degree of misclassification </a:t>
            </a:r>
          </a:p>
          <a:p>
            <a:pPr lvl="1"/>
            <a:r>
              <a:rPr lang="en-US" dirty="0" smtClean="0"/>
              <a:t>Opposed to measuring “correctness”</a:t>
            </a:r>
          </a:p>
          <a:p>
            <a:pPr lvl="1"/>
            <a:r>
              <a:rPr lang="en-US" dirty="0" smtClean="0"/>
              <a:t>Distance are measured b/w the classifier-assigned classes and the true class.</a:t>
            </a:r>
          </a:p>
          <a:p>
            <a:r>
              <a:rPr lang="en-US" dirty="0" smtClean="0"/>
              <a:t>Hierarchical text categorization</a:t>
            </a:r>
          </a:p>
          <a:p>
            <a:pPr lvl="1"/>
            <a:r>
              <a:rPr lang="en-US" dirty="0" smtClean="0"/>
              <a:t>A detailed review was provided in 2005</a:t>
            </a:r>
          </a:p>
          <a:p>
            <a:pPr lvl="1">
              <a:buNone/>
            </a:pPr>
            <a:r>
              <a:rPr lang="en-US" dirty="0" smtClean="0"/>
              <a:t> 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Algorithm Approaches for Webpage Classification</a:t>
            </a:r>
            <a:endParaRPr lang="th-T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571612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Combining Information from Multiple </a:t>
            </a:r>
            <a:r>
              <a:rPr lang="en-US" dirty="0"/>
              <a:t>S</a:t>
            </a:r>
            <a:r>
              <a:rPr lang="en-US" dirty="0" smtClean="0"/>
              <a:t>ources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sources are utilized</a:t>
            </a:r>
          </a:p>
          <a:p>
            <a:r>
              <a:rPr lang="en-US" dirty="0" smtClean="0"/>
              <a:t>Combining link and content information is quite popular</a:t>
            </a:r>
          </a:p>
          <a:p>
            <a:r>
              <a:rPr lang="en-US" dirty="0" smtClean="0"/>
              <a:t>Common combination way: </a:t>
            </a:r>
          </a:p>
          <a:p>
            <a:pPr lvl="1"/>
            <a:r>
              <a:rPr lang="en-US" dirty="0" smtClean="0"/>
              <a:t>Treat information from ‘different sources’ as ‘different (usually disjoint) feature sets’ on which multiple classifiers are trained</a:t>
            </a:r>
          </a:p>
          <a:p>
            <a:pPr lvl="1"/>
            <a:r>
              <a:rPr lang="en-US" dirty="0" smtClean="0"/>
              <a:t>Then, the generation of FINAL decision will be made by the classifiers</a:t>
            </a:r>
          </a:p>
          <a:p>
            <a:r>
              <a:rPr lang="en-US" dirty="0" smtClean="0"/>
              <a:t>Mostly has the potential to have better knowledge than any single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Information Combination (Cont’d)</a:t>
            </a:r>
            <a:br>
              <a:rPr lang="en-US" dirty="0" smtClean="0"/>
            </a:br>
            <a:r>
              <a:rPr lang="en-US" sz="4000" dirty="0" smtClean="0"/>
              <a:t>: Approaches</a:t>
            </a:r>
            <a:endParaRPr lang="th-TH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Voting and Stacking</a:t>
            </a:r>
          </a:p>
          <a:p>
            <a:pPr lvl="1"/>
            <a:r>
              <a:rPr lang="en-US" dirty="0" smtClean="0"/>
              <a:t>The well-developed method in machine learning</a:t>
            </a:r>
          </a:p>
          <a:p>
            <a:r>
              <a:rPr lang="en-US" dirty="0" smtClean="0"/>
              <a:t>Co-Training</a:t>
            </a:r>
          </a:p>
          <a:p>
            <a:pPr lvl="1"/>
            <a:r>
              <a:rPr lang="en-US" dirty="0" smtClean="0"/>
              <a:t>Effective in combining multiple sources</a:t>
            </a:r>
          </a:p>
          <a:p>
            <a:pPr lvl="2"/>
            <a:r>
              <a:rPr lang="en-US" dirty="0" smtClean="0"/>
              <a:t>Since here, different classifiers are trained on disjoint feature sets</a:t>
            </a:r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Information Combination (Cont’d)</a:t>
            </a:r>
            <a:br>
              <a:rPr lang="en-US" dirty="0" smtClean="0"/>
            </a:br>
            <a:r>
              <a:rPr lang="en-US" sz="4000" dirty="0" smtClean="0"/>
              <a:t>: Cautions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Please be noted that:</a:t>
            </a:r>
          </a:p>
          <a:p>
            <a:pPr lvl="1"/>
            <a:r>
              <a:rPr lang="en-US" dirty="0" smtClean="0"/>
              <a:t>Additional resource needs sometimes cause ‘disadvantage’</a:t>
            </a:r>
          </a:p>
          <a:p>
            <a:pPr lvl="1"/>
            <a:r>
              <a:rPr lang="en-US" dirty="0" smtClean="0"/>
              <a:t>The combination of 2 does NOT always BETTER than each separately </a:t>
            </a:r>
            <a:endParaRPr lang="th-TH" dirty="0" smtClean="0"/>
          </a:p>
          <a:p>
            <a:endParaRPr lang="th-T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r>
              <a:rPr lang="en-US" dirty="0" smtClean="0"/>
              <a:t>Blog classification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Take a Break!</a:t>
            </a:r>
            <a:br>
              <a:rPr lang="en-US" dirty="0" smtClean="0"/>
            </a:br>
            <a:r>
              <a:rPr lang="en-US" dirty="0" smtClean="0"/>
              <a:t>Follow the Trend!!</a:t>
            </a:r>
            <a:br>
              <a:rPr lang="en-US" dirty="0" smtClean="0"/>
            </a:br>
            <a:r>
              <a:rPr lang="en-US" sz="3600" dirty="0" smtClean="0">
                <a:solidFill>
                  <a:schemeClr val="tx1"/>
                </a:solidFill>
              </a:rPr>
              <a:t>Everybody RETWEET!!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Follow me on Twitter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Follow </a:t>
            </a:r>
            <a:r>
              <a:rPr lang="en-US" dirty="0" err="1" smtClean="0"/>
              <a:t>pChr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>
                <a:solidFill>
                  <a:schemeClr val="tx1"/>
                </a:solidFill>
              </a:rPr>
              <a:t>also my Blog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200" dirty="0" smtClean="0"/>
              <a:t> Http://</a:t>
            </a:r>
            <a:r>
              <a:rPr lang="en-US" sz="3200" dirty="0" smtClean="0"/>
              <a:t>www.PacharaStudio.com</a:t>
            </a:r>
            <a:endParaRPr lang="en-US" sz="3600" dirty="0" smtClean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Blog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word “blog” was originally a short form of “web log”</a:t>
            </a:r>
          </a:p>
          <a:p>
            <a:r>
              <a:rPr lang="en-US" dirty="0" smtClean="0"/>
              <a:t>Blogging has gained in popularity in recent years, an increasing amount of research about blog has also been conducted.</a:t>
            </a:r>
          </a:p>
          <a:p>
            <a:r>
              <a:rPr lang="en-US" dirty="0" smtClean="0"/>
              <a:t>Broken into three types</a:t>
            </a:r>
          </a:p>
          <a:p>
            <a:pPr lvl="1"/>
            <a:r>
              <a:rPr lang="en-US" b="1" dirty="0" smtClean="0"/>
              <a:t>Blog identification </a:t>
            </a:r>
            <a:r>
              <a:rPr lang="en-US" dirty="0" smtClean="0"/>
              <a:t>(to determine whether a web document is a blog)</a:t>
            </a:r>
          </a:p>
          <a:p>
            <a:pPr lvl="1"/>
            <a:r>
              <a:rPr lang="en-US" b="1" dirty="0" smtClean="0"/>
              <a:t>Mood classification</a:t>
            </a:r>
          </a:p>
          <a:p>
            <a:pPr lvl="1"/>
            <a:r>
              <a:rPr lang="en-US" b="1" dirty="0" smtClean="0"/>
              <a:t>Genre classification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Blog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Elgersma</a:t>
            </a:r>
            <a:r>
              <a:rPr lang="en-US" dirty="0" smtClean="0"/>
              <a:t> and </a:t>
            </a:r>
            <a:r>
              <a:rPr lang="en-US" dirty="0" err="1" smtClean="0"/>
              <a:t>Rijke</a:t>
            </a:r>
            <a:r>
              <a:rPr lang="en-US" dirty="0" smtClean="0"/>
              <a:t> 2006</a:t>
            </a:r>
          </a:p>
          <a:p>
            <a:pPr lvl="1"/>
            <a:r>
              <a:rPr lang="en-US" dirty="0" smtClean="0"/>
              <a:t>Common classification algorithm on </a:t>
            </a:r>
            <a:r>
              <a:rPr lang="en-US" b="1" dirty="0" smtClean="0"/>
              <a:t>Blog identification</a:t>
            </a:r>
            <a:r>
              <a:rPr lang="en-US" dirty="0" smtClean="0"/>
              <a:t> using number of human-selected feature e.g. “Comments” and “Archives” </a:t>
            </a:r>
          </a:p>
          <a:p>
            <a:pPr lvl="1"/>
            <a:r>
              <a:rPr lang="en-US" dirty="0" smtClean="0"/>
              <a:t>Accuracy around 90%</a:t>
            </a:r>
          </a:p>
          <a:p>
            <a:r>
              <a:rPr lang="en-US" dirty="0" err="1" smtClean="0"/>
              <a:t>Mihalcea</a:t>
            </a:r>
            <a:r>
              <a:rPr lang="en-US" dirty="0" smtClean="0"/>
              <a:t> and Liu 2006 classify Blog into two polarities of moods, happiness and sadness (</a:t>
            </a:r>
            <a:r>
              <a:rPr lang="en-US" b="1" dirty="0" smtClean="0"/>
              <a:t>Mood classification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Nowson</a:t>
            </a:r>
            <a:r>
              <a:rPr lang="en-US" dirty="0" smtClean="0"/>
              <a:t> 2006 discussed the distinction of three types of blogs </a:t>
            </a:r>
            <a:r>
              <a:rPr lang="en-US" b="1" dirty="0" smtClean="0"/>
              <a:t>(Genre Classification)</a:t>
            </a:r>
          </a:p>
          <a:p>
            <a:pPr lvl="1"/>
            <a:r>
              <a:rPr lang="en-US" dirty="0" smtClean="0"/>
              <a:t>News</a:t>
            </a:r>
          </a:p>
          <a:p>
            <a:pPr lvl="1"/>
            <a:r>
              <a:rPr lang="en-US" dirty="0" smtClean="0"/>
              <a:t>Commentary</a:t>
            </a:r>
          </a:p>
          <a:p>
            <a:pPr lvl="1"/>
            <a:r>
              <a:rPr lang="en-US" dirty="0" smtClean="0"/>
              <a:t>Journal</a:t>
            </a:r>
          </a:p>
          <a:p>
            <a:pPr>
              <a:buNone/>
            </a:pPr>
            <a:r>
              <a:rPr lang="en-US" b="1" dirty="0" smtClean="0"/>
              <a:t>	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- present</a:t>
            </a:r>
            <a:endParaRPr lang="en-US" dirty="0"/>
          </a:p>
        </p:txBody>
      </p:sp>
      <p:pic>
        <p:nvPicPr>
          <p:cNvPr id="4" name="Content Placeholder 3" descr="large-cn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08213"/>
            <a:ext cx="8229600" cy="4559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Blog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Qu</a:t>
            </a:r>
            <a:r>
              <a:rPr lang="en-US" dirty="0" smtClean="0"/>
              <a:t> et al. 2006</a:t>
            </a:r>
          </a:p>
          <a:p>
            <a:pPr lvl="1"/>
            <a:r>
              <a:rPr lang="en-US" dirty="0" smtClean="0"/>
              <a:t>Automatic classification of blogs into four genres</a:t>
            </a:r>
          </a:p>
          <a:p>
            <a:pPr lvl="2"/>
            <a:r>
              <a:rPr lang="en-US" dirty="0" smtClean="0"/>
              <a:t>Personal diary</a:t>
            </a:r>
          </a:p>
          <a:p>
            <a:pPr lvl="2"/>
            <a:r>
              <a:rPr lang="en-US" dirty="0" smtClean="0"/>
              <a:t>New </a:t>
            </a:r>
          </a:p>
          <a:p>
            <a:pPr lvl="2"/>
            <a:r>
              <a:rPr lang="en-US" dirty="0" smtClean="0"/>
              <a:t>Political </a:t>
            </a:r>
          </a:p>
          <a:p>
            <a:pPr lvl="2"/>
            <a:r>
              <a:rPr lang="en-US" dirty="0" smtClean="0"/>
              <a:t>Sports</a:t>
            </a:r>
          </a:p>
          <a:p>
            <a:pPr lvl="1"/>
            <a:r>
              <a:rPr lang="en-US" dirty="0" smtClean="0"/>
              <a:t>Using unigram </a:t>
            </a:r>
            <a:r>
              <a:rPr lang="en-US" dirty="0" err="1" smtClean="0"/>
              <a:t>tfidf</a:t>
            </a:r>
            <a:r>
              <a:rPr lang="en-US" dirty="0" smtClean="0"/>
              <a:t> document representation and naive </a:t>
            </a:r>
            <a:r>
              <a:rPr lang="en-US" dirty="0" err="1" smtClean="0"/>
              <a:t>Bayes</a:t>
            </a:r>
            <a:r>
              <a:rPr lang="en-US" dirty="0" smtClean="0"/>
              <a:t> classification.</a:t>
            </a:r>
          </a:p>
          <a:p>
            <a:pPr lvl="1"/>
            <a:r>
              <a:rPr lang="en-US" dirty="0" err="1" smtClean="0"/>
              <a:t>Qu</a:t>
            </a:r>
            <a:r>
              <a:rPr lang="en-US" dirty="0" smtClean="0"/>
              <a:t> et al.’s approach can achieve an accuracy of 84%.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r>
              <a:rPr lang="en-US" dirty="0" smtClean="0"/>
              <a:t>Conclusion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Webpage classification is a type of supervised learning problem that aims to categorize webpage into a set of predefined categories based on labeled training data.</a:t>
            </a:r>
          </a:p>
          <a:p>
            <a:r>
              <a:rPr lang="en-US" dirty="0" smtClean="0"/>
              <a:t>They expect that future web classification efforts will certainly combine content and link information in some form.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Future work would be well-advised to</a:t>
            </a:r>
          </a:p>
          <a:p>
            <a:pPr lvl="1"/>
            <a:r>
              <a:rPr lang="en-US" dirty="0" smtClean="0"/>
              <a:t>Emphasize text and labels from siblings over other types of neighbors.</a:t>
            </a:r>
          </a:p>
          <a:p>
            <a:pPr lvl="1"/>
            <a:r>
              <a:rPr lang="en-US" dirty="0" smtClean="0"/>
              <a:t>Incorporate anchor text from parents.</a:t>
            </a:r>
          </a:p>
          <a:p>
            <a:pPr lvl="1"/>
            <a:r>
              <a:rPr lang="en-US" dirty="0" smtClean="0"/>
              <a:t>Utilize other source of (implicit or explicit) human knowledge, such as query logs and click-through behavior, in addition to existing labels to guide classifier creation.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r>
              <a:rPr lang="en-US" dirty="0" smtClean="0"/>
              <a:t>Thank you.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/>
          <a:p>
            <a:r>
              <a:rPr lang="en-US" dirty="0" smtClean="0"/>
              <a:t>Question?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590800" y="53340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Presented by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dirty="0" smtClean="0"/>
              <a:t>Mr.Pachara Chutisawaeng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Department of</a:t>
            </a:r>
            <a:r>
              <a:rPr kumimoji="0" lang="en-US" sz="1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Computer Science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aseline="0" dirty="0" err="1" smtClean="0"/>
              <a:t>Mahidol</a:t>
            </a:r>
            <a:r>
              <a:rPr lang="en-US" sz="1400" dirty="0" smtClean="0"/>
              <a:t> University, July 2009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630</TotalTime>
  <Words>3199</Words>
  <Application>Microsoft Office PowerPoint</Application>
  <PresentationFormat>On-screen Show (4:3)</PresentationFormat>
  <Paragraphs>522</Paragraphs>
  <Slides>95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Module</vt:lpstr>
      <vt:lpstr>Web Page Classification</vt:lpstr>
      <vt:lpstr>Agenda</vt:lpstr>
      <vt:lpstr>Webpage classification significance</vt:lpstr>
      <vt:lpstr>Webpage classification significance</vt:lpstr>
      <vt:lpstr>Apple - present</vt:lpstr>
      <vt:lpstr>Apple – 10 Years ago!</vt:lpstr>
      <vt:lpstr>Amazon - present</vt:lpstr>
      <vt:lpstr>Amazon – 9 Years ago</vt:lpstr>
      <vt:lpstr>CNN - present</vt:lpstr>
      <vt:lpstr>CNN – 8 Years ago</vt:lpstr>
      <vt:lpstr>Yahoo! - present</vt:lpstr>
      <vt:lpstr>Yahoo! – 12 Years ago </vt:lpstr>
      <vt:lpstr>Webpage classification significance</vt:lpstr>
      <vt:lpstr>Nike - present</vt:lpstr>
      <vt:lpstr>Nike – 8 Years ago</vt:lpstr>
      <vt:lpstr>Webpage classification significance</vt:lpstr>
      <vt:lpstr>Introduction</vt:lpstr>
      <vt:lpstr>Introduction</vt:lpstr>
      <vt:lpstr>Introduction</vt:lpstr>
      <vt:lpstr>Background</vt:lpstr>
      <vt:lpstr>Background</vt:lpstr>
      <vt:lpstr>Background</vt:lpstr>
      <vt:lpstr>Types of classification</vt:lpstr>
      <vt:lpstr>Applications of web classification</vt:lpstr>
      <vt:lpstr>Applications of web classification</vt:lpstr>
      <vt:lpstr>Keyworder</vt:lpstr>
      <vt:lpstr>Applications of web classification</vt:lpstr>
      <vt:lpstr>Applications of web classification</vt:lpstr>
      <vt:lpstr>Categories and Ranking View</vt:lpstr>
      <vt:lpstr>Applications of web classification</vt:lpstr>
      <vt:lpstr>Google – 11 Years ago</vt:lpstr>
      <vt:lpstr>Applications of web classification</vt:lpstr>
      <vt:lpstr>Applications of web classification</vt:lpstr>
      <vt:lpstr>Features</vt:lpstr>
      <vt:lpstr>Features</vt:lpstr>
      <vt:lpstr>Features: On-page</vt:lpstr>
      <vt:lpstr>Features: On-page</vt:lpstr>
      <vt:lpstr>Features: On-page</vt:lpstr>
      <vt:lpstr>Features: On-page</vt:lpstr>
      <vt:lpstr>Visual analysis</vt:lpstr>
      <vt:lpstr>Features: Neighbors Features</vt:lpstr>
      <vt:lpstr>Features: Neighbors Features</vt:lpstr>
      <vt:lpstr>Example webpage which has few useful on-page features</vt:lpstr>
      <vt:lpstr>Features: Neighbors features</vt:lpstr>
      <vt:lpstr>Neighbors with in radius of two</vt:lpstr>
      <vt:lpstr>Features: Neighbors features</vt:lpstr>
      <vt:lpstr>Features: Neighbors features</vt:lpstr>
      <vt:lpstr>Slide 48</vt:lpstr>
      <vt:lpstr>Features: Neighbors features</vt:lpstr>
      <vt:lpstr>Features: Neighbors features</vt:lpstr>
      <vt:lpstr>Slide 51</vt:lpstr>
      <vt:lpstr>Discussion: Features</vt:lpstr>
      <vt:lpstr>Slide 53</vt:lpstr>
      <vt:lpstr>Tip! Tracking Incoming Link How to know when someone link to you?</vt:lpstr>
      <vt:lpstr>Algorithms</vt:lpstr>
      <vt:lpstr>Algorithm Approaches for Webpage Classification</vt:lpstr>
      <vt:lpstr>Dimension Reduction </vt:lpstr>
      <vt:lpstr>Dimension Reduction (cont’d)   : Feature Selection</vt:lpstr>
      <vt:lpstr>Dimension Reduction (con)   : Feature Selection</vt:lpstr>
      <vt:lpstr>Feature Selection (Cont’d) : Simple measure</vt:lpstr>
      <vt:lpstr>Feature Selection (Cont’d) : Text Categorization Measures</vt:lpstr>
      <vt:lpstr>Feature Selection (Cont’d) : Text Categorization Measures</vt:lpstr>
      <vt:lpstr>Algorithm Approaches for Webpage Classification</vt:lpstr>
      <vt:lpstr>Relational Learning</vt:lpstr>
      <vt:lpstr>Relational Learning (cont’d) : 2 Main Approaches</vt:lpstr>
      <vt:lpstr>Relational Learning (cont’d) : Relaxation Labeling Algorithms</vt:lpstr>
      <vt:lpstr>Relaxation Labeling (cont’d) : Algorithm variations</vt:lpstr>
      <vt:lpstr>Relational Learning (cont’d) : Link-based Classification Algorithms</vt:lpstr>
      <vt:lpstr>Algorithm Approaches for Webpage Classification</vt:lpstr>
      <vt:lpstr>Modifications to traditional algorithms</vt:lpstr>
      <vt:lpstr>Modification Algorithms (Cont’d)                             : k-Nearest Neighbors Algorithm </vt:lpstr>
      <vt:lpstr>k-Nearest Neighbors Algorithm(Cont’d) : Modification Varieties </vt:lpstr>
      <vt:lpstr>k-Nearest Neighbors Algorithm(Cont’d) : Modification Varieties (2) </vt:lpstr>
      <vt:lpstr>Modification Algorithms (Cont’d)                             : SVM-based Approach</vt:lpstr>
      <vt:lpstr>SVM-based Approach(Cont’d)                             : SVM-based Flow of algorithm</vt:lpstr>
      <vt:lpstr>Take a Break! The Internet’s Ad Market Place Besides Google Adwords</vt:lpstr>
      <vt:lpstr>Algorithm Approaches for Webpage Classification</vt:lpstr>
      <vt:lpstr>Hierarchical Classification</vt:lpstr>
      <vt:lpstr>Hierarchical Classification (Cont’d) : Approaches</vt:lpstr>
      <vt:lpstr>Hierarchical Classification (Cont’d) : Approaches (2)</vt:lpstr>
      <vt:lpstr>Algorithm Approaches for Webpage Classification</vt:lpstr>
      <vt:lpstr>Combining Information from Multiple Sources</vt:lpstr>
      <vt:lpstr>Information Combination (Cont’d) : Approaches</vt:lpstr>
      <vt:lpstr>Information Combination (Cont’d) : Cautions</vt:lpstr>
      <vt:lpstr>Blog classification</vt:lpstr>
      <vt:lpstr>Take a Break! Follow the Trend!! Everybody RETWEET!!</vt:lpstr>
      <vt:lpstr>Follow me on Twitter Follow pChr also my Blog  Http://www.PacharaStudio.com</vt:lpstr>
      <vt:lpstr>Blog classification</vt:lpstr>
      <vt:lpstr>Blog classification</vt:lpstr>
      <vt:lpstr>Blog classification</vt:lpstr>
      <vt:lpstr>Conclusion</vt:lpstr>
      <vt:lpstr>Conclusion</vt:lpstr>
      <vt:lpstr>Conclusion</vt:lpstr>
      <vt:lpstr>Thank you.</vt:lpstr>
      <vt:lpstr>Question?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Page Classification</dc:title>
  <dc:creator>Pachara</dc:creator>
  <cp:lastModifiedBy>Pachara</cp:lastModifiedBy>
  <cp:revision>101</cp:revision>
  <dcterms:created xsi:type="dcterms:W3CDTF">2009-07-20T13:11:35Z</dcterms:created>
  <dcterms:modified xsi:type="dcterms:W3CDTF">2009-07-27T20:14:59Z</dcterms:modified>
</cp:coreProperties>
</file>